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1" r:id="rId3"/>
    <p:sldId id="260" r:id="rId4"/>
    <p:sldId id="258" r:id="rId5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100"/>
    <a:srgbClr val="003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78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4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F23B96F-F17B-BD96-E5AE-CDBC4E8BF0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53CE9973-C9CC-29BA-C625-E234AA1FEE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E6C4939-FD48-C197-72D6-275AC0B00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72D0-4440-4F37-9349-209433762748}" type="datetimeFigureOut">
              <a:rPr kumimoji="1" lang="ja-JP" altLang="en-US" smtClean="0"/>
              <a:t>2024/2/20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6FBB42C-081F-43DE-E1A5-1C2E940A0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B7BCDC7-8461-0BF2-0669-63180F29F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724BD-8987-4328-9305-42AA60CC01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0300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62D537A-251E-BDEC-F8AF-F470CD28A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C233C1A-A613-C3E9-0D5A-4213FF8B6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FF22EC4-7D5E-77E2-9C93-62D4B087E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72D0-4440-4F37-9349-209433762748}" type="datetimeFigureOut">
              <a:rPr kumimoji="1" lang="ja-JP" altLang="en-US" smtClean="0"/>
              <a:t>2024/2/20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4245A40-2C6E-1A12-8F10-5B6F6B81E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0013BF8-4562-95AF-C477-14E79CA85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724BD-8987-4328-9305-42AA60CC01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5591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D290F07A-C762-2B9B-F098-60527ECBE5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D693272-D896-BEF0-F401-BFB8BCA13B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2761C66-03F8-26B2-42FA-FC609DDE5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72D0-4440-4F37-9349-209433762748}" type="datetimeFigureOut">
              <a:rPr kumimoji="1" lang="ja-JP" altLang="en-US" smtClean="0"/>
              <a:t>2024/2/20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C9DF374-26FA-62C7-81E5-0376E83F5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C458F98-86CA-EA74-9819-7ABCDD198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724BD-8987-4328-9305-42AA60CC01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1322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E8ACF79-6DDF-CA0D-8BD0-0C369FA63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DF14203-D636-2A40-8951-2CD9FEF87C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7DC9D53-A28F-A7FA-68F4-816BA8C7B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72D0-4440-4F37-9349-209433762748}" type="datetimeFigureOut">
              <a:rPr kumimoji="1" lang="ja-JP" altLang="en-US" smtClean="0"/>
              <a:t>2024/2/20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23EA78C-90E5-7D3E-C19B-7811EDEFE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2CB0462-E291-DBD4-BBAD-FCBF5E1DB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724BD-8987-4328-9305-42AA60CC01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1180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D665E84-01AA-D7BE-41D6-AF40BEE44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9A23068-1F6F-1036-66B6-81C0C3A56D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0F166D9-DFFB-5687-587C-8631EFAFD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72D0-4440-4F37-9349-209433762748}" type="datetimeFigureOut">
              <a:rPr kumimoji="1" lang="ja-JP" altLang="en-US" smtClean="0"/>
              <a:t>2024/2/20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93D9C4B-79FB-5400-A74F-D701E6025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E90359D-7747-0BF3-A1B8-D09D6245A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724BD-8987-4328-9305-42AA60CC01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5557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AC5EAFA-0165-FE24-DAC7-5140E9B25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DC07145-860C-9E23-1BD7-A0D86ED04D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9B32CB1-FE61-CE30-B8CD-A4C6C49B9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BC46632-AA36-9E26-B1AA-6C20381DF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72D0-4440-4F37-9349-209433762748}" type="datetimeFigureOut">
              <a:rPr kumimoji="1" lang="ja-JP" altLang="en-US" smtClean="0"/>
              <a:t>2024/2/20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B96A176-6322-7FB8-97E3-8ED6DD0F0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EAEFD27-0931-AB70-3A9A-EA565A9BF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724BD-8987-4328-9305-42AA60CC01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7442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6305936-A8E0-F337-C76A-524B7F102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D29219B-B7D3-DB58-78AF-638816FAE4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F32D0E0-7D85-4204-48E3-19F06A7EFD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D2B8263-1B7C-3CCC-1419-F17BF5E859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47FA220E-A54D-A347-3F78-7058E09116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4EA3260-5E0A-EEF2-7EB0-24E23832D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72D0-4440-4F37-9349-209433762748}" type="datetimeFigureOut">
              <a:rPr kumimoji="1" lang="ja-JP" altLang="en-US" smtClean="0"/>
              <a:t>2024/2/20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CED3C687-6833-59E9-AA32-932CFCC10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618764DE-B4E7-EB3B-762B-20AABA448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724BD-8987-4328-9305-42AA60CC01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4119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F36AE4F-3D2F-6548-3D08-AA5887CE6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157CFD2-08D7-A323-F506-533BA0A75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72D0-4440-4F37-9349-209433762748}" type="datetimeFigureOut">
              <a:rPr kumimoji="1" lang="ja-JP" altLang="en-US" smtClean="0"/>
              <a:t>2024/2/20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38CA16C-3FC3-14DA-E2CC-EA9DD9130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A6F03CD-FD53-91DA-2A2F-E4B6A0C98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724BD-8987-4328-9305-42AA60CC01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8422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F37AAEA1-C72F-3B94-A287-ADB6010B7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72D0-4440-4F37-9349-209433762748}" type="datetimeFigureOut">
              <a:rPr kumimoji="1" lang="ja-JP" altLang="en-US" smtClean="0"/>
              <a:t>2024/2/20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C7232BB-5FFB-B4E9-4CD8-353FCE8C0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281B636-A93E-8EC1-9B70-408F6A056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724BD-8987-4328-9305-42AA60CC01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055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1030962-8D0B-BDEF-9498-1F8AB1676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E20335D-7A31-D248-C586-45E96B310A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F7AD044-65AD-F8B7-0444-93927D1422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16527F3-951B-F96A-9B6F-9F3641838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72D0-4440-4F37-9349-209433762748}" type="datetimeFigureOut">
              <a:rPr kumimoji="1" lang="ja-JP" altLang="en-US" smtClean="0"/>
              <a:t>2024/2/20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0941AEA-AB0C-E617-C9CE-E72027F84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AF79A01-9DB8-D90B-D6EF-45E34176F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724BD-8987-4328-9305-42AA60CC01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5886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3B02AFA-D5D6-BDF5-CBE8-41A61E0B3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8964DBE-825C-6638-C2CA-4EC60246E0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7AF61F1-A28C-2ED5-9513-DE8B9DBE21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4A552CE-0012-C982-DCE4-DE691A63E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72D0-4440-4F37-9349-209433762748}" type="datetimeFigureOut">
              <a:rPr kumimoji="1" lang="ja-JP" altLang="en-US" smtClean="0"/>
              <a:t>2024/2/20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0E09CA9-B9BF-3264-A031-433CA184E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2C6095D-0294-79C7-6CC6-B2BCB81A3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724BD-8987-4328-9305-42AA60CC01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3441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5AC55EC8-AAA1-0CED-7F36-2F6EF1DA4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06E3778-E937-43CE-FC68-FC9A125DE6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EFFBF6-CF23-1F9A-A8FD-4FCDF499D6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472D0-4440-4F37-9349-209433762748}" type="datetimeFigureOut">
              <a:rPr kumimoji="1" lang="ja-JP" altLang="en-US" smtClean="0"/>
              <a:t>2024/2/20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18E690D-FEAB-0FF2-9DA8-B9EBBDB9C4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961627D-BFB1-D8D6-97E8-7EB806E1C5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724BD-8987-4328-9305-42AA60CC01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347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1FCEA3-DC26-1554-4D4D-CA22D7AA0F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駐車場に停まっているバス&#10;&#10;自動的に生成された説明">
            <a:extLst>
              <a:ext uri="{FF2B5EF4-FFF2-40B4-BE49-F238E27FC236}">
                <a16:creationId xmlns:a16="http://schemas.microsoft.com/office/drawing/2014/main" id="{7FEE04E6-0E4F-1A16-20F6-920526D246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" y="-1233686"/>
            <a:ext cx="12190994" cy="9143246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47DA265-5C14-FD65-CF77-C4E85373DAD6}"/>
              </a:ext>
            </a:extLst>
          </p:cNvPr>
          <p:cNvSpPr/>
          <p:nvPr/>
        </p:nvSpPr>
        <p:spPr>
          <a:xfrm>
            <a:off x="529484" y="174569"/>
            <a:ext cx="15969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5400" b="1" i="1" dirty="0">
                <a:ln w="41275">
                  <a:solidFill>
                    <a:srgbClr val="00B050"/>
                  </a:solidFill>
                  <a:prstDash val="solid"/>
                </a:ln>
                <a:solidFill>
                  <a:srgbClr val="FFFF00"/>
                </a:solidFill>
                <a:latin typeface="Bauhaus 93" panose="04030905020B02020C02" pitchFamily="82" charset="0"/>
              </a:rPr>
              <a:t>MSW</a:t>
            </a:r>
            <a:endParaRPr lang="ja-JP" altLang="en-US" sz="5400" b="1" i="1" cap="none" spc="0" dirty="0">
              <a:ln w="41275">
                <a:solidFill>
                  <a:srgbClr val="00B050"/>
                </a:solidFill>
                <a:prstDash val="solid"/>
              </a:ln>
              <a:solidFill>
                <a:srgbClr val="FFFF00"/>
              </a:solidFill>
              <a:effectLst/>
              <a:latin typeface="Bauhaus 93" panose="04030905020B02020C02" pitchFamily="82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B1B8E23-F232-8FAE-E2D9-376FA655379A}"/>
              </a:ext>
            </a:extLst>
          </p:cNvPr>
          <p:cNvSpPr txBox="1"/>
          <p:nvPr/>
        </p:nvSpPr>
        <p:spPr>
          <a:xfrm>
            <a:off x="1777449" y="697789"/>
            <a:ext cx="3587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i="1" dirty="0">
                <a:solidFill>
                  <a:srgbClr val="FF0000"/>
                </a:solidFill>
                <a:latin typeface="Baskerville Old Face" panose="02020602080505020303" pitchFamily="18" charset="0"/>
              </a:rPr>
              <a:t>M</a:t>
            </a:r>
            <a:r>
              <a:rPr kumimoji="1" lang="en-US" altLang="ja-JP" sz="2000" i="1" dirty="0">
                <a:solidFill>
                  <a:schemeClr val="accent5">
                    <a:lumMod val="40000"/>
                    <a:lumOff val="60000"/>
                  </a:schemeClr>
                </a:solidFill>
                <a:latin typeface="Baskerville Old Face" panose="02020602080505020303" pitchFamily="18" charset="0"/>
              </a:rPr>
              <a:t>ore</a:t>
            </a:r>
            <a:r>
              <a:rPr kumimoji="1" lang="en-US" altLang="ja-JP" sz="2000" i="1" dirty="0">
                <a:latin typeface="Baskerville Old Face" panose="02020602080505020303" pitchFamily="18" charset="0"/>
              </a:rPr>
              <a:t> </a:t>
            </a:r>
            <a:r>
              <a:rPr kumimoji="1" lang="en-US" altLang="ja-JP" sz="2000" i="1" dirty="0">
                <a:solidFill>
                  <a:srgbClr val="FF0000"/>
                </a:solidFill>
                <a:latin typeface="Baskerville Old Face" panose="02020602080505020303" pitchFamily="18" charset="0"/>
              </a:rPr>
              <a:t>S</a:t>
            </a:r>
            <a:r>
              <a:rPr kumimoji="1" lang="en-US" altLang="ja-JP" sz="2000" i="1" dirty="0">
                <a:solidFill>
                  <a:schemeClr val="accent5">
                    <a:lumMod val="40000"/>
                    <a:lumOff val="60000"/>
                  </a:schemeClr>
                </a:solidFill>
                <a:latin typeface="Baskerville Old Face" panose="02020602080505020303" pitchFamily="18" charset="0"/>
              </a:rPr>
              <a:t>afety</a:t>
            </a:r>
            <a:r>
              <a:rPr kumimoji="1" lang="en-US" altLang="ja-JP" sz="2000" i="1" dirty="0">
                <a:latin typeface="Baskerville Old Face" panose="02020602080505020303" pitchFamily="18" charset="0"/>
              </a:rPr>
              <a:t> </a:t>
            </a:r>
            <a:r>
              <a:rPr kumimoji="1" lang="en-US" altLang="ja-JP" sz="2000" i="1" dirty="0">
                <a:solidFill>
                  <a:srgbClr val="FF0000"/>
                </a:solidFill>
                <a:latin typeface="Baskerville Old Face" panose="02020602080505020303" pitchFamily="18" charset="0"/>
              </a:rPr>
              <a:t>W</a:t>
            </a:r>
            <a:r>
              <a:rPr kumimoji="1" lang="en-US" altLang="ja-JP" sz="2000" i="1" dirty="0">
                <a:solidFill>
                  <a:schemeClr val="accent5">
                    <a:lumMod val="40000"/>
                    <a:lumOff val="60000"/>
                  </a:schemeClr>
                </a:solidFill>
                <a:latin typeface="Baskerville Old Face" panose="02020602080505020303" pitchFamily="18" charset="0"/>
              </a:rPr>
              <a:t>orld</a:t>
            </a:r>
            <a:r>
              <a:rPr kumimoji="1" lang="en-US" altLang="ja-JP" sz="2000" i="1" dirty="0">
                <a:latin typeface="Baskerville Old Face" panose="02020602080505020303" pitchFamily="18" charset="0"/>
              </a:rPr>
              <a:t> </a:t>
            </a:r>
            <a:endParaRPr kumimoji="1" lang="ja-JP" altLang="en-US" sz="2000" i="1" dirty="0">
              <a:latin typeface="Baskerville Old Face" panose="02020602080505020303" pitchFamily="18" charset="0"/>
            </a:endParaRPr>
          </a:p>
        </p:txBody>
      </p:sp>
      <p:sp>
        <p:nvSpPr>
          <p:cNvPr id="2" name="平行四辺形 1">
            <a:extLst>
              <a:ext uri="{FF2B5EF4-FFF2-40B4-BE49-F238E27FC236}">
                <a16:creationId xmlns:a16="http://schemas.microsoft.com/office/drawing/2014/main" id="{EEF0E259-8CE8-4DDE-A820-EF279DA7D081}"/>
              </a:ext>
            </a:extLst>
          </p:cNvPr>
          <p:cNvSpPr/>
          <p:nvPr/>
        </p:nvSpPr>
        <p:spPr>
          <a:xfrm rot="16200000" flipH="1">
            <a:off x="1947375" y="5809523"/>
            <a:ext cx="221310" cy="318017"/>
          </a:xfrm>
          <a:prstGeom prst="parallelogram">
            <a:avLst>
              <a:gd name="adj" fmla="val 13159"/>
            </a:avLst>
          </a:prstGeom>
          <a:solidFill>
            <a:srgbClr val="002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平行四辺形 13">
            <a:extLst>
              <a:ext uri="{FF2B5EF4-FFF2-40B4-BE49-F238E27FC236}">
                <a16:creationId xmlns:a16="http://schemas.microsoft.com/office/drawing/2014/main" id="{310841FB-B60C-498D-9D57-6F86E480253F}"/>
              </a:ext>
            </a:extLst>
          </p:cNvPr>
          <p:cNvSpPr/>
          <p:nvPr/>
        </p:nvSpPr>
        <p:spPr>
          <a:xfrm rot="16200000" flipH="1">
            <a:off x="4111306" y="5537527"/>
            <a:ext cx="221310" cy="223838"/>
          </a:xfrm>
          <a:prstGeom prst="parallelogram">
            <a:avLst>
              <a:gd name="adj" fmla="val 13159"/>
            </a:avLst>
          </a:prstGeom>
          <a:solidFill>
            <a:srgbClr val="002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平行四辺形 14">
            <a:extLst>
              <a:ext uri="{FF2B5EF4-FFF2-40B4-BE49-F238E27FC236}">
                <a16:creationId xmlns:a16="http://schemas.microsoft.com/office/drawing/2014/main" id="{CE6F3CF2-636A-4ABF-B498-8A8BEB4E0D21}"/>
              </a:ext>
            </a:extLst>
          </p:cNvPr>
          <p:cNvSpPr/>
          <p:nvPr/>
        </p:nvSpPr>
        <p:spPr>
          <a:xfrm rot="16200000" flipH="1">
            <a:off x="5781035" y="5417349"/>
            <a:ext cx="109537" cy="133346"/>
          </a:xfrm>
          <a:prstGeom prst="parallelogram">
            <a:avLst>
              <a:gd name="adj" fmla="val 13159"/>
            </a:avLst>
          </a:prstGeom>
          <a:solidFill>
            <a:srgbClr val="002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CEA1434D-8AE9-2BB1-139B-A4F9AB850A45}"/>
              </a:ext>
            </a:extLst>
          </p:cNvPr>
          <p:cNvGrpSpPr/>
          <p:nvPr/>
        </p:nvGrpSpPr>
        <p:grpSpPr>
          <a:xfrm>
            <a:off x="8322366" y="155832"/>
            <a:ext cx="4826523" cy="6045097"/>
            <a:chOff x="7535092" y="812903"/>
            <a:chExt cx="4826523" cy="6045097"/>
          </a:xfrm>
        </p:grpSpPr>
        <p:sp>
          <p:nvSpPr>
            <p:cNvPr id="31" name="テキスト ボックス 30">
              <a:extLst>
                <a:ext uri="{FF2B5EF4-FFF2-40B4-BE49-F238E27FC236}">
                  <a16:creationId xmlns:a16="http://schemas.microsoft.com/office/drawing/2014/main" id="{35CE7FA6-CF87-9EF7-DB7A-F7B36E7B2899}"/>
                </a:ext>
              </a:extLst>
            </p:cNvPr>
            <p:cNvSpPr txBox="1"/>
            <p:nvPr/>
          </p:nvSpPr>
          <p:spPr>
            <a:xfrm>
              <a:off x="9447334" y="812903"/>
              <a:ext cx="180846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9600" dirty="0">
                  <a:solidFill>
                    <a:schemeClr val="bg1"/>
                  </a:solidFill>
                </a:rPr>
                <a:t>〇</a:t>
              </a:r>
            </a:p>
          </p:txBody>
        </p:sp>
        <p:sp>
          <p:nvSpPr>
            <p:cNvPr id="32" name="正方形/長方形 31">
              <a:extLst>
                <a:ext uri="{FF2B5EF4-FFF2-40B4-BE49-F238E27FC236}">
                  <a16:creationId xmlns:a16="http://schemas.microsoft.com/office/drawing/2014/main" id="{43805ED0-21BC-76F9-9716-AF81569504E7}"/>
                </a:ext>
              </a:extLst>
            </p:cNvPr>
            <p:cNvSpPr/>
            <p:nvPr/>
          </p:nvSpPr>
          <p:spPr>
            <a:xfrm>
              <a:off x="9316150" y="989894"/>
              <a:ext cx="1708727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ja-JP" altLang="en-US" sz="60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urlz MT" panose="04040404050702020202" pitchFamily="82" charset="0"/>
                  <a:ea typeface="AR P顏眞楷書体H04" panose="03000900000000000000" pitchFamily="66" charset="-128"/>
                </a:rPr>
                <a:t>勝</a:t>
              </a:r>
            </a:p>
          </p:txBody>
        </p:sp>
        <p:sp>
          <p:nvSpPr>
            <p:cNvPr id="33" name="テキスト ボックス 32">
              <a:extLst>
                <a:ext uri="{FF2B5EF4-FFF2-40B4-BE49-F238E27FC236}">
                  <a16:creationId xmlns:a16="http://schemas.microsoft.com/office/drawing/2014/main" id="{6E5F3D02-1EAE-E385-F8BA-F42BCAA9A26D}"/>
                </a:ext>
              </a:extLst>
            </p:cNvPr>
            <p:cNvSpPr txBox="1"/>
            <p:nvPr/>
          </p:nvSpPr>
          <p:spPr>
            <a:xfrm>
              <a:off x="9605730" y="1963004"/>
              <a:ext cx="1046440" cy="159313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kumimoji="1" lang="ja-JP" altLang="en-US" sz="2800" dirty="0">
                  <a:solidFill>
                    <a:schemeClr val="bg1"/>
                  </a:solidFill>
                  <a:latin typeface="AR P顏眞楷書体H04" panose="03000900000000000000" pitchFamily="66" charset="-128"/>
                  <a:ea typeface="AR P顏眞楷書体H04" panose="03000900000000000000" pitchFamily="66" charset="-128"/>
                </a:rPr>
                <a:t>株式</a:t>
              </a:r>
              <a:endParaRPr kumimoji="1" lang="en-US" altLang="ja-JP" sz="2800" dirty="0">
                <a:solidFill>
                  <a:schemeClr val="bg1"/>
                </a:solidFill>
                <a:latin typeface="AR P顏眞楷書体H04" panose="03000900000000000000" pitchFamily="66" charset="-128"/>
                <a:ea typeface="AR P顏眞楷書体H04" panose="03000900000000000000" pitchFamily="66" charset="-128"/>
              </a:endParaRPr>
            </a:p>
            <a:p>
              <a:r>
                <a:rPr lang="ja-JP" altLang="en-US" sz="2800" dirty="0">
                  <a:solidFill>
                    <a:schemeClr val="bg1"/>
                  </a:solidFill>
                  <a:latin typeface="AR P顏眞楷書体H04" panose="03000900000000000000" pitchFamily="66" charset="-128"/>
                  <a:ea typeface="AR P顏眞楷書体H04" panose="03000900000000000000" pitchFamily="66" charset="-128"/>
                </a:rPr>
                <a:t>会社</a:t>
              </a:r>
              <a:endParaRPr kumimoji="1" lang="ja-JP" altLang="en-US" sz="2800" dirty="0">
                <a:solidFill>
                  <a:schemeClr val="bg1"/>
                </a:solidFill>
                <a:latin typeface="AR P顏眞楷書体H04" panose="03000900000000000000" pitchFamily="66" charset="-128"/>
                <a:ea typeface="AR P顏眞楷書体H04" panose="03000900000000000000" pitchFamily="66" charset="-128"/>
              </a:endParaRPr>
            </a:p>
          </p:txBody>
        </p:sp>
        <p:sp>
          <p:nvSpPr>
            <p:cNvPr id="34" name="テキスト ボックス 33">
              <a:extLst>
                <a:ext uri="{FF2B5EF4-FFF2-40B4-BE49-F238E27FC236}">
                  <a16:creationId xmlns:a16="http://schemas.microsoft.com/office/drawing/2014/main" id="{260F1A63-385E-5587-CCC1-F9DB36472A6D}"/>
                </a:ext>
              </a:extLst>
            </p:cNvPr>
            <p:cNvSpPr txBox="1"/>
            <p:nvPr/>
          </p:nvSpPr>
          <p:spPr>
            <a:xfrm>
              <a:off x="9698063" y="2674369"/>
              <a:ext cx="861774" cy="418363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kumimoji="1" lang="ja-JP" altLang="en-US" sz="4400" dirty="0">
                  <a:solidFill>
                    <a:schemeClr val="bg1"/>
                  </a:solidFill>
                  <a:latin typeface="AR P顏眞楷書体H04" panose="03000900000000000000" pitchFamily="66" charset="-128"/>
                  <a:ea typeface="AR P顏眞楷書体H04" panose="03000900000000000000" pitchFamily="66" charset="-128"/>
                </a:rPr>
                <a:t>丸勝渡辺運輸</a:t>
              </a:r>
            </a:p>
          </p:txBody>
        </p:sp>
        <p:sp>
          <p:nvSpPr>
            <p:cNvPr id="35" name="テキスト ボックス 34">
              <a:extLst>
                <a:ext uri="{FF2B5EF4-FFF2-40B4-BE49-F238E27FC236}">
                  <a16:creationId xmlns:a16="http://schemas.microsoft.com/office/drawing/2014/main" id="{DE0B0058-9500-1F60-722B-065FEAE17114}"/>
                </a:ext>
              </a:extLst>
            </p:cNvPr>
            <p:cNvSpPr txBox="1"/>
            <p:nvPr/>
          </p:nvSpPr>
          <p:spPr>
            <a:xfrm>
              <a:off x="7535092" y="6010707"/>
              <a:ext cx="48265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b="1" dirty="0" err="1">
                  <a:solidFill>
                    <a:schemeClr val="bg1"/>
                  </a:solidFill>
                </a:rPr>
                <a:t>Marusho</a:t>
              </a:r>
              <a:r>
                <a:rPr kumimoji="1" lang="en-US" altLang="ja-JP" sz="1200" b="1" dirty="0">
                  <a:solidFill>
                    <a:schemeClr val="bg1"/>
                  </a:solidFill>
                </a:rPr>
                <a:t> Watanabe Transport CO.,LTD</a:t>
              </a:r>
              <a:endParaRPr kumimoji="1" lang="ja-JP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36" name="テキスト ボックス 35">
              <a:extLst>
                <a:ext uri="{FF2B5EF4-FFF2-40B4-BE49-F238E27FC236}">
                  <a16:creationId xmlns:a16="http://schemas.microsoft.com/office/drawing/2014/main" id="{29354DBA-E56C-6875-D659-53EB14703748}"/>
                </a:ext>
              </a:extLst>
            </p:cNvPr>
            <p:cNvSpPr txBox="1"/>
            <p:nvPr/>
          </p:nvSpPr>
          <p:spPr>
            <a:xfrm>
              <a:off x="10357728" y="2846380"/>
              <a:ext cx="492443" cy="376664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kumimoji="1" lang="ja-JP" altLang="en-US" sz="2000" dirty="0">
                  <a:solidFill>
                    <a:schemeClr val="bg1"/>
                  </a:solidFill>
                  <a:latin typeface="AR P勘亭流H04" panose="03000900000000000000" pitchFamily="66" charset="-128"/>
                  <a:ea typeface="AR P勘亭流H04" panose="03000900000000000000" pitchFamily="66" charset="-128"/>
                </a:rPr>
                <a:t>電話０２６８</a:t>
              </a:r>
              <a:r>
                <a:rPr kumimoji="1" lang="en-US" altLang="ja-JP" sz="2000" dirty="0">
                  <a:solidFill>
                    <a:schemeClr val="bg1"/>
                  </a:solidFill>
                  <a:latin typeface="AR P勘亭流H04" panose="03000900000000000000" pitchFamily="66" charset="-128"/>
                  <a:ea typeface="AR P勘亭流H04" panose="03000900000000000000" pitchFamily="66" charset="-128"/>
                </a:rPr>
                <a:t>(67)</a:t>
              </a:r>
              <a:r>
                <a:rPr kumimoji="1" lang="ja-JP" altLang="en-US" sz="2000" dirty="0">
                  <a:solidFill>
                    <a:schemeClr val="bg1"/>
                  </a:solidFill>
                  <a:latin typeface="AR P勘亭流H04" panose="03000900000000000000" pitchFamily="66" charset="-128"/>
                  <a:ea typeface="AR P勘亭流H04" panose="03000900000000000000" pitchFamily="66" charset="-128"/>
                </a:rPr>
                <a:t>０１２１</a:t>
              </a:r>
            </a:p>
          </p:txBody>
        </p:sp>
      </p:grpSp>
      <p:pic>
        <p:nvPicPr>
          <p:cNvPr id="5" name="図 4" descr="図形&#10;&#10;低い精度で自動的に生成された説明">
            <a:extLst>
              <a:ext uri="{FF2B5EF4-FFF2-40B4-BE49-F238E27FC236}">
                <a16:creationId xmlns:a16="http://schemas.microsoft.com/office/drawing/2014/main" id="{17DDA2D2-5259-6853-C26C-72795896BA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6847" y="1227365"/>
            <a:ext cx="11229309" cy="700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01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9B4EF1-B705-03DA-67CC-5267094F89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 descr="雪が降った山の景色&#10;&#10;自動的に生成された説明">
            <a:extLst>
              <a:ext uri="{FF2B5EF4-FFF2-40B4-BE49-F238E27FC236}">
                <a16:creationId xmlns:a16="http://schemas.microsoft.com/office/drawing/2014/main" id="{3EDDB5FE-F890-FDB5-02B6-C95BA71656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55" y="-1496439"/>
            <a:ext cx="12252960" cy="9144000"/>
          </a:xfrm>
          <a:prstGeom prst="rect">
            <a:avLst/>
          </a:prstGeom>
        </p:spPr>
      </p:pic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5B92943D-BFA4-4233-0746-81018E75DF7C}"/>
              </a:ext>
            </a:extLst>
          </p:cNvPr>
          <p:cNvSpPr/>
          <p:nvPr/>
        </p:nvSpPr>
        <p:spPr>
          <a:xfrm>
            <a:off x="529484" y="174569"/>
            <a:ext cx="15969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5400" b="1" i="1" dirty="0">
                <a:ln w="41275">
                  <a:solidFill>
                    <a:srgbClr val="00B050"/>
                  </a:solidFill>
                  <a:prstDash val="solid"/>
                </a:ln>
                <a:solidFill>
                  <a:srgbClr val="FFFF00"/>
                </a:solidFill>
                <a:latin typeface="Bauhaus 93" panose="04030905020B02020C02" pitchFamily="82" charset="0"/>
              </a:rPr>
              <a:t>MSW</a:t>
            </a:r>
            <a:endParaRPr lang="ja-JP" altLang="en-US" sz="5400" b="1" i="1" cap="none" spc="0" dirty="0">
              <a:ln w="41275">
                <a:solidFill>
                  <a:srgbClr val="00B050"/>
                </a:solidFill>
                <a:prstDash val="solid"/>
              </a:ln>
              <a:solidFill>
                <a:srgbClr val="FFFF00"/>
              </a:solidFill>
              <a:effectLst/>
              <a:latin typeface="Bauhaus 93" panose="04030905020B02020C02" pitchFamily="82" charset="0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E91003C9-020C-F4B9-7FE5-5F4F1A260C89}"/>
              </a:ext>
            </a:extLst>
          </p:cNvPr>
          <p:cNvSpPr txBox="1"/>
          <p:nvPr/>
        </p:nvSpPr>
        <p:spPr>
          <a:xfrm>
            <a:off x="1777449" y="697789"/>
            <a:ext cx="3587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i="1" dirty="0">
                <a:solidFill>
                  <a:srgbClr val="FF0000"/>
                </a:solidFill>
                <a:latin typeface="Baskerville Old Face" panose="02020602080505020303" pitchFamily="18" charset="0"/>
              </a:rPr>
              <a:t>M</a:t>
            </a:r>
            <a:r>
              <a:rPr kumimoji="1" lang="en-US" altLang="ja-JP" sz="2000" i="1" dirty="0">
                <a:solidFill>
                  <a:schemeClr val="accent5">
                    <a:lumMod val="40000"/>
                    <a:lumOff val="60000"/>
                  </a:schemeClr>
                </a:solidFill>
                <a:latin typeface="Baskerville Old Face" panose="02020602080505020303" pitchFamily="18" charset="0"/>
              </a:rPr>
              <a:t>ore</a:t>
            </a:r>
            <a:r>
              <a:rPr kumimoji="1" lang="en-US" altLang="ja-JP" sz="2000" i="1" dirty="0">
                <a:latin typeface="Baskerville Old Face" panose="02020602080505020303" pitchFamily="18" charset="0"/>
              </a:rPr>
              <a:t> </a:t>
            </a:r>
            <a:r>
              <a:rPr kumimoji="1" lang="en-US" altLang="ja-JP" sz="2000" i="1" dirty="0">
                <a:solidFill>
                  <a:srgbClr val="FF0000"/>
                </a:solidFill>
                <a:latin typeface="Baskerville Old Face" panose="02020602080505020303" pitchFamily="18" charset="0"/>
              </a:rPr>
              <a:t>S</a:t>
            </a:r>
            <a:r>
              <a:rPr kumimoji="1" lang="en-US" altLang="ja-JP" sz="2000" i="1" dirty="0">
                <a:solidFill>
                  <a:schemeClr val="accent5">
                    <a:lumMod val="40000"/>
                    <a:lumOff val="60000"/>
                  </a:schemeClr>
                </a:solidFill>
                <a:latin typeface="Baskerville Old Face" panose="02020602080505020303" pitchFamily="18" charset="0"/>
              </a:rPr>
              <a:t>afety</a:t>
            </a:r>
            <a:r>
              <a:rPr kumimoji="1" lang="en-US" altLang="ja-JP" sz="2000" i="1" dirty="0">
                <a:latin typeface="Baskerville Old Face" panose="02020602080505020303" pitchFamily="18" charset="0"/>
              </a:rPr>
              <a:t> </a:t>
            </a:r>
            <a:r>
              <a:rPr kumimoji="1" lang="en-US" altLang="ja-JP" sz="2000" i="1" dirty="0">
                <a:solidFill>
                  <a:srgbClr val="FF0000"/>
                </a:solidFill>
                <a:latin typeface="Baskerville Old Face" panose="02020602080505020303" pitchFamily="18" charset="0"/>
              </a:rPr>
              <a:t>W</a:t>
            </a:r>
            <a:r>
              <a:rPr kumimoji="1" lang="en-US" altLang="ja-JP" sz="2000" i="1" dirty="0">
                <a:solidFill>
                  <a:schemeClr val="accent5">
                    <a:lumMod val="40000"/>
                    <a:lumOff val="60000"/>
                  </a:schemeClr>
                </a:solidFill>
                <a:latin typeface="Baskerville Old Face" panose="02020602080505020303" pitchFamily="18" charset="0"/>
              </a:rPr>
              <a:t>orld</a:t>
            </a:r>
            <a:r>
              <a:rPr kumimoji="1" lang="en-US" altLang="ja-JP" sz="2000" i="1" dirty="0">
                <a:latin typeface="Baskerville Old Face" panose="02020602080505020303" pitchFamily="18" charset="0"/>
              </a:rPr>
              <a:t> </a:t>
            </a:r>
            <a:endParaRPr kumimoji="1" lang="ja-JP" altLang="en-US" sz="2000" i="1" dirty="0">
              <a:latin typeface="Baskerville Old Face" panose="02020602080505020303" pitchFamily="18" charset="0"/>
            </a:endParaRPr>
          </a:p>
        </p:txBody>
      </p:sp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3F39BF17-BBD2-CB6B-E4A7-D8BCC3F65292}"/>
              </a:ext>
            </a:extLst>
          </p:cNvPr>
          <p:cNvGrpSpPr/>
          <p:nvPr/>
        </p:nvGrpSpPr>
        <p:grpSpPr>
          <a:xfrm>
            <a:off x="8322366" y="155832"/>
            <a:ext cx="4826523" cy="6045097"/>
            <a:chOff x="7535092" y="812903"/>
            <a:chExt cx="4826523" cy="6045097"/>
          </a:xfrm>
        </p:grpSpPr>
        <p:sp>
          <p:nvSpPr>
            <p:cNvPr id="39" name="テキスト ボックス 38">
              <a:extLst>
                <a:ext uri="{FF2B5EF4-FFF2-40B4-BE49-F238E27FC236}">
                  <a16:creationId xmlns:a16="http://schemas.microsoft.com/office/drawing/2014/main" id="{934F0C75-43AB-9F4C-F8FC-E19112224A3B}"/>
                </a:ext>
              </a:extLst>
            </p:cNvPr>
            <p:cNvSpPr txBox="1"/>
            <p:nvPr/>
          </p:nvSpPr>
          <p:spPr>
            <a:xfrm>
              <a:off x="9447334" y="812903"/>
              <a:ext cx="180846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9600" dirty="0">
                  <a:solidFill>
                    <a:schemeClr val="bg1"/>
                  </a:solidFill>
                </a:rPr>
                <a:t>〇</a:t>
              </a:r>
            </a:p>
          </p:txBody>
        </p:sp>
        <p:sp>
          <p:nvSpPr>
            <p:cNvPr id="40" name="正方形/長方形 39">
              <a:extLst>
                <a:ext uri="{FF2B5EF4-FFF2-40B4-BE49-F238E27FC236}">
                  <a16:creationId xmlns:a16="http://schemas.microsoft.com/office/drawing/2014/main" id="{4D294ABB-5539-7800-384F-0D2BDC79DDAE}"/>
                </a:ext>
              </a:extLst>
            </p:cNvPr>
            <p:cNvSpPr/>
            <p:nvPr/>
          </p:nvSpPr>
          <p:spPr>
            <a:xfrm>
              <a:off x="9316150" y="989894"/>
              <a:ext cx="1708727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ja-JP" altLang="en-US" sz="60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urlz MT" panose="04040404050702020202" pitchFamily="82" charset="0"/>
                  <a:ea typeface="AR P顏眞楷書体H04" panose="03000900000000000000" pitchFamily="66" charset="-128"/>
                </a:rPr>
                <a:t>勝</a:t>
              </a:r>
            </a:p>
          </p:txBody>
        </p:sp>
        <p:sp>
          <p:nvSpPr>
            <p:cNvPr id="41" name="テキスト ボックス 40">
              <a:extLst>
                <a:ext uri="{FF2B5EF4-FFF2-40B4-BE49-F238E27FC236}">
                  <a16:creationId xmlns:a16="http://schemas.microsoft.com/office/drawing/2014/main" id="{2C5C348F-D2CC-7F0E-A483-A395BDB2F7A7}"/>
                </a:ext>
              </a:extLst>
            </p:cNvPr>
            <p:cNvSpPr txBox="1"/>
            <p:nvPr/>
          </p:nvSpPr>
          <p:spPr>
            <a:xfrm>
              <a:off x="9605730" y="1963004"/>
              <a:ext cx="1046440" cy="159313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kumimoji="1" lang="ja-JP" altLang="en-US" sz="2800" dirty="0">
                  <a:solidFill>
                    <a:schemeClr val="bg1"/>
                  </a:solidFill>
                  <a:latin typeface="AR P顏眞楷書体H04" panose="03000900000000000000" pitchFamily="66" charset="-128"/>
                  <a:ea typeface="AR P顏眞楷書体H04" panose="03000900000000000000" pitchFamily="66" charset="-128"/>
                </a:rPr>
                <a:t>株式</a:t>
              </a:r>
              <a:endParaRPr kumimoji="1" lang="en-US" altLang="ja-JP" sz="2800" dirty="0">
                <a:solidFill>
                  <a:schemeClr val="bg1"/>
                </a:solidFill>
                <a:latin typeface="AR P顏眞楷書体H04" panose="03000900000000000000" pitchFamily="66" charset="-128"/>
                <a:ea typeface="AR P顏眞楷書体H04" panose="03000900000000000000" pitchFamily="66" charset="-128"/>
              </a:endParaRPr>
            </a:p>
            <a:p>
              <a:r>
                <a:rPr lang="ja-JP" altLang="en-US" sz="2800" dirty="0">
                  <a:solidFill>
                    <a:schemeClr val="bg1"/>
                  </a:solidFill>
                  <a:latin typeface="AR P顏眞楷書体H04" panose="03000900000000000000" pitchFamily="66" charset="-128"/>
                  <a:ea typeface="AR P顏眞楷書体H04" panose="03000900000000000000" pitchFamily="66" charset="-128"/>
                </a:rPr>
                <a:t>会社</a:t>
              </a:r>
              <a:endParaRPr kumimoji="1" lang="ja-JP" altLang="en-US" sz="2800" dirty="0">
                <a:solidFill>
                  <a:schemeClr val="bg1"/>
                </a:solidFill>
                <a:latin typeface="AR P顏眞楷書体H04" panose="03000900000000000000" pitchFamily="66" charset="-128"/>
                <a:ea typeface="AR P顏眞楷書体H04" panose="03000900000000000000" pitchFamily="66" charset="-128"/>
              </a:endParaRPr>
            </a:p>
          </p:txBody>
        </p:sp>
        <p:sp>
          <p:nvSpPr>
            <p:cNvPr id="42" name="テキスト ボックス 41">
              <a:extLst>
                <a:ext uri="{FF2B5EF4-FFF2-40B4-BE49-F238E27FC236}">
                  <a16:creationId xmlns:a16="http://schemas.microsoft.com/office/drawing/2014/main" id="{4DBBC592-4CE1-D055-72DB-CD1349BC05BB}"/>
                </a:ext>
              </a:extLst>
            </p:cNvPr>
            <p:cNvSpPr txBox="1"/>
            <p:nvPr/>
          </p:nvSpPr>
          <p:spPr>
            <a:xfrm>
              <a:off x="9698063" y="2674369"/>
              <a:ext cx="861774" cy="418363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kumimoji="1" lang="ja-JP" altLang="en-US" sz="4400" dirty="0">
                  <a:solidFill>
                    <a:schemeClr val="bg1"/>
                  </a:solidFill>
                  <a:latin typeface="AR P顏眞楷書体H04" panose="03000900000000000000" pitchFamily="66" charset="-128"/>
                  <a:ea typeface="AR P顏眞楷書体H04" panose="03000900000000000000" pitchFamily="66" charset="-128"/>
                </a:rPr>
                <a:t>丸勝渡辺運輸</a:t>
              </a:r>
            </a:p>
          </p:txBody>
        </p:sp>
        <p:sp>
          <p:nvSpPr>
            <p:cNvPr id="43" name="テキスト ボックス 42">
              <a:extLst>
                <a:ext uri="{FF2B5EF4-FFF2-40B4-BE49-F238E27FC236}">
                  <a16:creationId xmlns:a16="http://schemas.microsoft.com/office/drawing/2014/main" id="{B58BC7E4-E280-2DBB-A293-3AB2B6C11FDD}"/>
                </a:ext>
              </a:extLst>
            </p:cNvPr>
            <p:cNvSpPr txBox="1"/>
            <p:nvPr/>
          </p:nvSpPr>
          <p:spPr>
            <a:xfrm>
              <a:off x="7535092" y="6010707"/>
              <a:ext cx="48265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b="1" dirty="0" err="1">
                  <a:solidFill>
                    <a:schemeClr val="bg1"/>
                  </a:solidFill>
                </a:rPr>
                <a:t>Marusho</a:t>
              </a:r>
              <a:r>
                <a:rPr kumimoji="1" lang="en-US" altLang="ja-JP" sz="1200" b="1" dirty="0">
                  <a:solidFill>
                    <a:schemeClr val="bg1"/>
                  </a:solidFill>
                </a:rPr>
                <a:t> Watanabe Transport CO.,LTD</a:t>
              </a:r>
              <a:endParaRPr kumimoji="1" lang="ja-JP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44" name="テキスト ボックス 43">
              <a:extLst>
                <a:ext uri="{FF2B5EF4-FFF2-40B4-BE49-F238E27FC236}">
                  <a16:creationId xmlns:a16="http://schemas.microsoft.com/office/drawing/2014/main" id="{867718D5-D3E6-30D0-2D55-F381BB499D83}"/>
                </a:ext>
              </a:extLst>
            </p:cNvPr>
            <p:cNvSpPr txBox="1"/>
            <p:nvPr/>
          </p:nvSpPr>
          <p:spPr>
            <a:xfrm>
              <a:off x="10357728" y="2846380"/>
              <a:ext cx="492443" cy="376664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kumimoji="1" lang="ja-JP" altLang="en-US" sz="2000" dirty="0">
                  <a:solidFill>
                    <a:schemeClr val="bg1"/>
                  </a:solidFill>
                  <a:latin typeface="AR P勘亭流H04" panose="03000900000000000000" pitchFamily="66" charset="-128"/>
                  <a:ea typeface="AR P勘亭流H04" panose="03000900000000000000" pitchFamily="66" charset="-128"/>
                </a:rPr>
                <a:t>電話０２６８</a:t>
              </a:r>
              <a:r>
                <a:rPr kumimoji="1" lang="en-US" altLang="ja-JP" sz="2000" dirty="0">
                  <a:solidFill>
                    <a:schemeClr val="bg1"/>
                  </a:solidFill>
                  <a:latin typeface="AR P勘亭流H04" panose="03000900000000000000" pitchFamily="66" charset="-128"/>
                  <a:ea typeface="AR P勘亭流H04" panose="03000900000000000000" pitchFamily="66" charset="-128"/>
                </a:rPr>
                <a:t>(67)</a:t>
              </a:r>
              <a:r>
                <a:rPr kumimoji="1" lang="ja-JP" altLang="en-US" sz="2000" dirty="0">
                  <a:solidFill>
                    <a:schemeClr val="bg1"/>
                  </a:solidFill>
                  <a:latin typeface="AR P勘亭流H04" panose="03000900000000000000" pitchFamily="66" charset="-128"/>
                  <a:ea typeface="AR P勘亭流H04" panose="03000900000000000000" pitchFamily="66" charset="-128"/>
                </a:rPr>
                <a:t>０１２１</a:t>
              </a:r>
            </a:p>
          </p:txBody>
        </p:sp>
      </p:grpSp>
      <p:pic>
        <p:nvPicPr>
          <p:cNvPr id="2" name="図 1" descr="図形&#10;&#10;低い精度で自動的に生成された説明">
            <a:extLst>
              <a:ext uri="{FF2B5EF4-FFF2-40B4-BE49-F238E27FC236}">
                <a16:creationId xmlns:a16="http://schemas.microsoft.com/office/drawing/2014/main" id="{8C089F75-5650-E9F2-8953-A69A474901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6847" y="1227365"/>
            <a:ext cx="11229309" cy="700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17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018DCF-AEF1-4271-031C-2509AA21C5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家の外に立っている&#10;&#10;低い精度で自動的に生成された説明">
            <a:extLst>
              <a:ext uri="{FF2B5EF4-FFF2-40B4-BE49-F238E27FC236}">
                <a16:creationId xmlns:a16="http://schemas.microsoft.com/office/drawing/2014/main" id="{27ACB62D-ADAD-3F42-6857-74DACE7319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402" y="-1249052"/>
            <a:ext cx="12333402" cy="9250052"/>
          </a:xfrm>
          <a:prstGeom prst="rect">
            <a:avLst/>
          </a:prstGeom>
        </p:spPr>
      </p:pic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A65CF47A-00BA-0E78-CE07-8B66EC8DF7A4}"/>
              </a:ext>
            </a:extLst>
          </p:cNvPr>
          <p:cNvSpPr/>
          <p:nvPr/>
        </p:nvSpPr>
        <p:spPr>
          <a:xfrm>
            <a:off x="529484" y="174569"/>
            <a:ext cx="15969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5400" b="1" i="1" dirty="0">
                <a:ln w="41275">
                  <a:solidFill>
                    <a:srgbClr val="00B050"/>
                  </a:solidFill>
                  <a:prstDash val="solid"/>
                </a:ln>
                <a:solidFill>
                  <a:srgbClr val="FFFF00"/>
                </a:solidFill>
                <a:latin typeface="Bauhaus 93" panose="04030905020B02020C02" pitchFamily="82" charset="0"/>
              </a:rPr>
              <a:t>MSW</a:t>
            </a:r>
            <a:endParaRPr lang="ja-JP" altLang="en-US" sz="5400" b="1" i="1" cap="none" spc="0" dirty="0">
              <a:ln w="41275">
                <a:solidFill>
                  <a:srgbClr val="00B050"/>
                </a:solidFill>
                <a:prstDash val="solid"/>
              </a:ln>
              <a:solidFill>
                <a:srgbClr val="FFFF00"/>
              </a:solidFill>
              <a:effectLst/>
              <a:latin typeface="Bauhaus 93" panose="04030905020B02020C02" pitchFamily="82" charset="0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FA377DD6-E2CF-AA07-E3A6-27D581EC734F}"/>
              </a:ext>
            </a:extLst>
          </p:cNvPr>
          <p:cNvSpPr txBox="1"/>
          <p:nvPr/>
        </p:nvSpPr>
        <p:spPr>
          <a:xfrm>
            <a:off x="1777449" y="697789"/>
            <a:ext cx="3587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i="1" dirty="0">
                <a:solidFill>
                  <a:srgbClr val="FF0000"/>
                </a:solidFill>
                <a:latin typeface="Baskerville Old Face" panose="02020602080505020303" pitchFamily="18" charset="0"/>
              </a:rPr>
              <a:t>M</a:t>
            </a:r>
            <a:r>
              <a:rPr kumimoji="1" lang="en-US" altLang="ja-JP" sz="2000" i="1" dirty="0">
                <a:solidFill>
                  <a:schemeClr val="accent5">
                    <a:lumMod val="40000"/>
                    <a:lumOff val="60000"/>
                  </a:schemeClr>
                </a:solidFill>
                <a:latin typeface="Baskerville Old Face" panose="02020602080505020303" pitchFamily="18" charset="0"/>
              </a:rPr>
              <a:t>ore</a:t>
            </a:r>
            <a:r>
              <a:rPr kumimoji="1" lang="en-US" altLang="ja-JP" sz="2000" i="1" dirty="0">
                <a:latin typeface="Baskerville Old Face" panose="02020602080505020303" pitchFamily="18" charset="0"/>
              </a:rPr>
              <a:t> </a:t>
            </a:r>
            <a:r>
              <a:rPr kumimoji="1" lang="en-US" altLang="ja-JP" sz="2000" i="1" dirty="0">
                <a:solidFill>
                  <a:srgbClr val="FF0000"/>
                </a:solidFill>
                <a:latin typeface="Baskerville Old Face" panose="02020602080505020303" pitchFamily="18" charset="0"/>
              </a:rPr>
              <a:t>S</a:t>
            </a:r>
            <a:r>
              <a:rPr kumimoji="1" lang="en-US" altLang="ja-JP" sz="2000" i="1" dirty="0">
                <a:solidFill>
                  <a:schemeClr val="accent5">
                    <a:lumMod val="40000"/>
                    <a:lumOff val="60000"/>
                  </a:schemeClr>
                </a:solidFill>
                <a:latin typeface="Baskerville Old Face" panose="02020602080505020303" pitchFamily="18" charset="0"/>
              </a:rPr>
              <a:t>afety</a:t>
            </a:r>
            <a:r>
              <a:rPr kumimoji="1" lang="en-US" altLang="ja-JP" sz="2000" i="1" dirty="0">
                <a:latin typeface="Baskerville Old Face" panose="02020602080505020303" pitchFamily="18" charset="0"/>
              </a:rPr>
              <a:t> </a:t>
            </a:r>
            <a:r>
              <a:rPr kumimoji="1" lang="en-US" altLang="ja-JP" sz="2000" i="1" dirty="0">
                <a:solidFill>
                  <a:srgbClr val="FF0000"/>
                </a:solidFill>
                <a:latin typeface="Baskerville Old Face" panose="02020602080505020303" pitchFamily="18" charset="0"/>
              </a:rPr>
              <a:t>W</a:t>
            </a:r>
            <a:r>
              <a:rPr kumimoji="1" lang="en-US" altLang="ja-JP" sz="2000" i="1" dirty="0">
                <a:solidFill>
                  <a:schemeClr val="accent5">
                    <a:lumMod val="40000"/>
                    <a:lumOff val="60000"/>
                  </a:schemeClr>
                </a:solidFill>
                <a:latin typeface="Baskerville Old Face" panose="02020602080505020303" pitchFamily="18" charset="0"/>
              </a:rPr>
              <a:t>orld</a:t>
            </a:r>
            <a:r>
              <a:rPr kumimoji="1" lang="en-US" altLang="ja-JP" sz="2000" i="1" dirty="0">
                <a:latin typeface="Baskerville Old Face" panose="02020602080505020303" pitchFamily="18" charset="0"/>
              </a:rPr>
              <a:t> </a:t>
            </a:r>
            <a:endParaRPr kumimoji="1" lang="ja-JP" altLang="en-US" sz="2000" i="1" dirty="0">
              <a:latin typeface="Baskerville Old Face" panose="02020602080505020303" pitchFamily="18" charset="0"/>
            </a:endParaRPr>
          </a:p>
        </p:txBody>
      </p: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8C9D4082-18E8-3130-0625-70F5A1FCB0C1}"/>
              </a:ext>
            </a:extLst>
          </p:cNvPr>
          <p:cNvGrpSpPr/>
          <p:nvPr/>
        </p:nvGrpSpPr>
        <p:grpSpPr>
          <a:xfrm>
            <a:off x="8322366" y="155832"/>
            <a:ext cx="4826523" cy="6045097"/>
            <a:chOff x="7535092" y="812903"/>
            <a:chExt cx="4826523" cy="6045097"/>
          </a:xfrm>
        </p:grpSpPr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421FF9C2-D8B8-A043-ADD0-4CCC555BEAC0}"/>
                </a:ext>
              </a:extLst>
            </p:cNvPr>
            <p:cNvSpPr txBox="1"/>
            <p:nvPr/>
          </p:nvSpPr>
          <p:spPr>
            <a:xfrm>
              <a:off x="9447334" y="812903"/>
              <a:ext cx="180846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9600" dirty="0">
                  <a:solidFill>
                    <a:schemeClr val="bg1"/>
                  </a:solidFill>
                </a:rPr>
                <a:t>〇</a:t>
              </a:r>
            </a:p>
          </p:txBody>
        </p:sp>
        <p:sp>
          <p:nvSpPr>
            <p:cNvPr id="26" name="正方形/長方形 25">
              <a:extLst>
                <a:ext uri="{FF2B5EF4-FFF2-40B4-BE49-F238E27FC236}">
                  <a16:creationId xmlns:a16="http://schemas.microsoft.com/office/drawing/2014/main" id="{1A3524B7-A6E7-21DE-A36F-240673786ACC}"/>
                </a:ext>
              </a:extLst>
            </p:cNvPr>
            <p:cNvSpPr/>
            <p:nvPr/>
          </p:nvSpPr>
          <p:spPr>
            <a:xfrm>
              <a:off x="9316150" y="989894"/>
              <a:ext cx="1708727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ja-JP" altLang="en-US" sz="60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urlz MT" panose="04040404050702020202" pitchFamily="82" charset="0"/>
                  <a:ea typeface="AR P顏眞楷書体H04" panose="03000900000000000000" pitchFamily="66" charset="-128"/>
                </a:rPr>
                <a:t>勝</a:t>
              </a:r>
            </a:p>
          </p:txBody>
        </p:sp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C340414A-8B6C-B6AC-9C85-37CB9016329A}"/>
                </a:ext>
              </a:extLst>
            </p:cNvPr>
            <p:cNvSpPr txBox="1"/>
            <p:nvPr/>
          </p:nvSpPr>
          <p:spPr>
            <a:xfrm>
              <a:off x="9605730" y="1963004"/>
              <a:ext cx="1046440" cy="159313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kumimoji="1" lang="ja-JP" altLang="en-US" sz="2800" dirty="0">
                  <a:solidFill>
                    <a:schemeClr val="bg1"/>
                  </a:solidFill>
                  <a:latin typeface="AR P顏眞楷書体H04" panose="03000900000000000000" pitchFamily="66" charset="-128"/>
                  <a:ea typeface="AR P顏眞楷書体H04" panose="03000900000000000000" pitchFamily="66" charset="-128"/>
                </a:rPr>
                <a:t>株式</a:t>
              </a:r>
              <a:endParaRPr kumimoji="1" lang="en-US" altLang="ja-JP" sz="2800" dirty="0">
                <a:solidFill>
                  <a:schemeClr val="bg1"/>
                </a:solidFill>
                <a:latin typeface="AR P顏眞楷書体H04" panose="03000900000000000000" pitchFamily="66" charset="-128"/>
                <a:ea typeface="AR P顏眞楷書体H04" panose="03000900000000000000" pitchFamily="66" charset="-128"/>
              </a:endParaRPr>
            </a:p>
            <a:p>
              <a:r>
                <a:rPr lang="ja-JP" altLang="en-US" sz="2800" dirty="0">
                  <a:solidFill>
                    <a:schemeClr val="bg1"/>
                  </a:solidFill>
                  <a:latin typeface="AR P顏眞楷書体H04" panose="03000900000000000000" pitchFamily="66" charset="-128"/>
                  <a:ea typeface="AR P顏眞楷書体H04" panose="03000900000000000000" pitchFamily="66" charset="-128"/>
                </a:rPr>
                <a:t>会社</a:t>
              </a:r>
              <a:endParaRPr kumimoji="1" lang="ja-JP" altLang="en-US" sz="2800" dirty="0">
                <a:solidFill>
                  <a:schemeClr val="bg1"/>
                </a:solidFill>
                <a:latin typeface="AR P顏眞楷書体H04" panose="03000900000000000000" pitchFamily="66" charset="-128"/>
                <a:ea typeface="AR P顏眞楷書体H04" panose="03000900000000000000" pitchFamily="66" charset="-128"/>
              </a:endParaRPr>
            </a:p>
          </p:txBody>
        </p:sp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7A2088A0-69DB-44E4-E9AF-6F7357964663}"/>
                </a:ext>
              </a:extLst>
            </p:cNvPr>
            <p:cNvSpPr txBox="1"/>
            <p:nvPr/>
          </p:nvSpPr>
          <p:spPr>
            <a:xfrm>
              <a:off x="9698063" y="2674369"/>
              <a:ext cx="861774" cy="418363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kumimoji="1" lang="ja-JP" altLang="en-US" sz="4400" dirty="0">
                  <a:solidFill>
                    <a:schemeClr val="bg1"/>
                  </a:solidFill>
                  <a:latin typeface="AR P顏眞楷書体H04" panose="03000900000000000000" pitchFamily="66" charset="-128"/>
                  <a:ea typeface="AR P顏眞楷書体H04" panose="03000900000000000000" pitchFamily="66" charset="-128"/>
                </a:rPr>
                <a:t>丸勝渡辺運輸</a:t>
              </a:r>
            </a:p>
          </p:txBody>
        </p:sp>
        <p:sp>
          <p:nvSpPr>
            <p:cNvPr id="29" name="テキスト ボックス 28">
              <a:extLst>
                <a:ext uri="{FF2B5EF4-FFF2-40B4-BE49-F238E27FC236}">
                  <a16:creationId xmlns:a16="http://schemas.microsoft.com/office/drawing/2014/main" id="{C46FC357-2FA6-8380-D6A1-80A56E361A9F}"/>
                </a:ext>
              </a:extLst>
            </p:cNvPr>
            <p:cNvSpPr txBox="1"/>
            <p:nvPr/>
          </p:nvSpPr>
          <p:spPr>
            <a:xfrm>
              <a:off x="7535092" y="6010707"/>
              <a:ext cx="48265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b="1" dirty="0" err="1">
                  <a:solidFill>
                    <a:schemeClr val="bg1"/>
                  </a:solidFill>
                </a:rPr>
                <a:t>Marusho</a:t>
              </a:r>
              <a:r>
                <a:rPr kumimoji="1" lang="en-US" altLang="ja-JP" sz="1200" b="1" dirty="0">
                  <a:solidFill>
                    <a:schemeClr val="bg1"/>
                  </a:solidFill>
                </a:rPr>
                <a:t> Watanabe Transport CO.,LTD</a:t>
              </a:r>
              <a:endParaRPr kumimoji="1" lang="ja-JP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9EA986A6-7ADA-AD1F-AAAC-50F87520909A}"/>
                </a:ext>
              </a:extLst>
            </p:cNvPr>
            <p:cNvSpPr txBox="1"/>
            <p:nvPr/>
          </p:nvSpPr>
          <p:spPr>
            <a:xfrm>
              <a:off x="10357728" y="2846380"/>
              <a:ext cx="492443" cy="376664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kumimoji="1" lang="ja-JP" altLang="en-US" sz="2000" dirty="0">
                  <a:solidFill>
                    <a:schemeClr val="bg1"/>
                  </a:solidFill>
                  <a:latin typeface="AR P勘亭流H04" panose="03000900000000000000" pitchFamily="66" charset="-128"/>
                  <a:ea typeface="AR P勘亭流H04" panose="03000900000000000000" pitchFamily="66" charset="-128"/>
                </a:rPr>
                <a:t>電話０２６８</a:t>
              </a:r>
              <a:r>
                <a:rPr kumimoji="1" lang="en-US" altLang="ja-JP" sz="2000" dirty="0">
                  <a:solidFill>
                    <a:schemeClr val="bg1"/>
                  </a:solidFill>
                  <a:latin typeface="AR P勘亭流H04" panose="03000900000000000000" pitchFamily="66" charset="-128"/>
                  <a:ea typeface="AR P勘亭流H04" panose="03000900000000000000" pitchFamily="66" charset="-128"/>
                </a:rPr>
                <a:t>(67)</a:t>
              </a:r>
              <a:r>
                <a:rPr kumimoji="1" lang="ja-JP" altLang="en-US" sz="2000" dirty="0">
                  <a:solidFill>
                    <a:schemeClr val="bg1"/>
                  </a:solidFill>
                  <a:latin typeface="AR P勘亭流H04" panose="03000900000000000000" pitchFamily="66" charset="-128"/>
                  <a:ea typeface="AR P勘亭流H04" panose="03000900000000000000" pitchFamily="66" charset="-128"/>
                </a:rPr>
                <a:t>０１２１</a:t>
              </a:r>
            </a:p>
          </p:txBody>
        </p:sp>
      </p:grpSp>
      <p:pic>
        <p:nvPicPr>
          <p:cNvPr id="2" name="図 1" descr="図形&#10;&#10;低い精度で自動的に生成された説明">
            <a:extLst>
              <a:ext uri="{FF2B5EF4-FFF2-40B4-BE49-F238E27FC236}">
                <a16:creationId xmlns:a16="http://schemas.microsoft.com/office/drawing/2014/main" id="{FFD2DFEF-045B-6979-483B-B3E5C9F1A8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6847" y="1227365"/>
            <a:ext cx="11229309" cy="700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078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図 22" descr="トラックの荷台に乗っている人たち&#10;&#10;中程度の精度で自動的に生成された説明">
            <a:extLst>
              <a:ext uri="{FF2B5EF4-FFF2-40B4-BE49-F238E27FC236}">
                <a16:creationId xmlns:a16="http://schemas.microsoft.com/office/drawing/2014/main" id="{86726231-71DA-F5CF-C691-F512FE0E89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341" y="0"/>
            <a:ext cx="9292659" cy="6969494"/>
          </a:xfrm>
          <a:prstGeom prst="rect">
            <a:avLst/>
          </a:prstGeom>
        </p:spPr>
      </p:pic>
      <p:sp>
        <p:nvSpPr>
          <p:cNvPr id="42" name="平行四辺形 41">
            <a:extLst>
              <a:ext uri="{FF2B5EF4-FFF2-40B4-BE49-F238E27FC236}">
                <a16:creationId xmlns:a16="http://schemas.microsoft.com/office/drawing/2014/main" id="{58F85C66-8E98-4E26-94FA-878F83FDBD27}"/>
              </a:ext>
            </a:extLst>
          </p:cNvPr>
          <p:cNvSpPr/>
          <p:nvPr/>
        </p:nvSpPr>
        <p:spPr>
          <a:xfrm rot="15996660">
            <a:off x="9544308" y="3717907"/>
            <a:ext cx="243934" cy="291582"/>
          </a:xfrm>
          <a:prstGeom prst="parallelogram">
            <a:avLst>
              <a:gd name="adj" fmla="val 29794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平行四辺形 40">
            <a:extLst>
              <a:ext uri="{FF2B5EF4-FFF2-40B4-BE49-F238E27FC236}">
                <a16:creationId xmlns:a16="http://schemas.microsoft.com/office/drawing/2014/main" id="{1B0645A1-DCEE-477B-BBF4-EEB86E67EA73}"/>
              </a:ext>
            </a:extLst>
          </p:cNvPr>
          <p:cNvSpPr/>
          <p:nvPr/>
        </p:nvSpPr>
        <p:spPr>
          <a:xfrm rot="15996660">
            <a:off x="10792137" y="3592124"/>
            <a:ext cx="274001" cy="432440"/>
          </a:xfrm>
          <a:prstGeom prst="parallelogram">
            <a:avLst>
              <a:gd name="adj" fmla="val 19689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平行四辺形 38">
            <a:extLst>
              <a:ext uri="{FF2B5EF4-FFF2-40B4-BE49-F238E27FC236}">
                <a16:creationId xmlns:a16="http://schemas.microsoft.com/office/drawing/2014/main" id="{176B406C-C2DF-42A6-B2D8-00AFFAB49F6D}"/>
              </a:ext>
            </a:extLst>
          </p:cNvPr>
          <p:cNvSpPr/>
          <p:nvPr/>
        </p:nvSpPr>
        <p:spPr>
          <a:xfrm rot="15996660">
            <a:off x="10860111" y="2880447"/>
            <a:ext cx="198914" cy="436885"/>
          </a:xfrm>
          <a:prstGeom prst="parallelogram">
            <a:avLst>
              <a:gd name="adj" fmla="val 7470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平行四辺形 39">
            <a:extLst>
              <a:ext uri="{FF2B5EF4-FFF2-40B4-BE49-F238E27FC236}">
                <a16:creationId xmlns:a16="http://schemas.microsoft.com/office/drawing/2014/main" id="{1B2DA604-F2F6-4E18-B506-72EC6C28BA72}"/>
              </a:ext>
            </a:extLst>
          </p:cNvPr>
          <p:cNvSpPr/>
          <p:nvPr/>
        </p:nvSpPr>
        <p:spPr>
          <a:xfrm rot="15996660">
            <a:off x="10829680" y="2887026"/>
            <a:ext cx="198914" cy="436885"/>
          </a:xfrm>
          <a:prstGeom prst="parallelogram">
            <a:avLst>
              <a:gd name="adj" fmla="val 7470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平行四辺形 37">
            <a:extLst>
              <a:ext uri="{FF2B5EF4-FFF2-40B4-BE49-F238E27FC236}">
                <a16:creationId xmlns:a16="http://schemas.microsoft.com/office/drawing/2014/main" id="{CB1238B0-1FF7-4565-BD85-C8D974A02AC0}"/>
              </a:ext>
            </a:extLst>
          </p:cNvPr>
          <p:cNvSpPr/>
          <p:nvPr/>
        </p:nvSpPr>
        <p:spPr>
          <a:xfrm rot="15996660">
            <a:off x="10851445" y="2066301"/>
            <a:ext cx="198914" cy="436885"/>
          </a:xfrm>
          <a:prstGeom prst="parallelogram">
            <a:avLst>
              <a:gd name="adj" fmla="val 7470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平行四辺形 36">
            <a:extLst>
              <a:ext uri="{FF2B5EF4-FFF2-40B4-BE49-F238E27FC236}">
                <a16:creationId xmlns:a16="http://schemas.microsoft.com/office/drawing/2014/main" id="{00B14FDA-EE67-4BCC-BE2C-B9C94BE6B6B7}"/>
              </a:ext>
            </a:extLst>
          </p:cNvPr>
          <p:cNvSpPr/>
          <p:nvPr/>
        </p:nvSpPr>
        <p:spPr>
          <a:xfrm rot="15895204" flipH="1">
            <a:off x="10824807" y="1265153"/>
            <a:ext cx="254943" cy="442787"/>
          </a:xfrm>
          <a:prstGeom prst="parallelogram">
            <a:avLst>
              <a:gd name="adj" fmla="val 25194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平行四辺形 35">
            <a:extLst>
              <a:ext uri="{FF2B5EF4-FFF2-40B4-BE49-F238E27FC236}">
                <a16:creationId xmlns:a16="http://schemas.microsoft.com/office/drawing/2014/main" id="{039A5672-08C4-4177-B645-C25593A9A239}"/>
              </a:ext>
            </a:extLst>
          </p:cNvPr>
          <p:cNvSpPr/>
          <p:nvPr/>
        </p:nvSpPr>
        <p:spPr>
          <a:xfrm rot="16200000" flipH="1">
            <a:off x="10792708" y="512623"/>
            <a:ext cx="326098" cy="455501"/>
          </a:xfrm>
          <a:prstGeom prst="parallelogram">
            <a:avLst>
              <a:gd name="adj" fmla="val 36071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平行四辺形 34">
            <a:extLst>
              <a:ext uri="{FF2B5EF4-FFF2-40B4-BE49-F238E27FC236}">
                <a16:creationId xmlns:a16="http://schemas.microsoft.com/office/drawing/2014/main" id="{AB1EE200-D395-4F6D-9787-CC24FE4505D1}"/>
              </a:ext>
            </a:extLst>
          </p:cNvPr>
          <p:cNvSpPr/>
          <p:nvPr/>
        </p:nvSpPr>
        <p:spPr>
          <a:xfrm rot="16200000" flipH="1">
            <a:off x="9629523" y="2966339"/>
            <a:ext cx="157835" cy="323147"/>
          </a:xfrm>
          <a:prstGeom prst="parallelogram">
            <a:avLst>
              <a:gd name="adj" fmla="val 0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平行四辺形 33">
            <a:extLst>
              <a:ext uri="{FF2B5EF4-FFF2-40B4-BE49-F238E27FC236}">
                <a16:creationId xmlns:a16="http://schemas.microsoft.com/office/drawing/2014/main" id="{19E93AF0-AAD2-4DD3-87A6-08DEDBA5BB34}"/>
              </a:ext>
            </a:extLst>
          </p:cNvPr>
          <p:cNvSpPr/>
          <p:nvPr/>
        </p:nvSpPr>
        <p:spPr>
          <a:xfrm rot="15996660" flipH="1">
            <a:off x="9605877" y="2334666"/>
            <a:ext cx="211735" cy="327362"/>
          </a:xfrm>
          <a:prstGeom prst="parallelogram">
            <a:avLst>
              <a:gd name="adj" fmla="val 25141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平行四辺形 32">
            <a:extLst>
              <a:ext uri="{FF2B5EF4-FFF2-40B4-BE49-F238E27FC236}">
                <a16:creationId xmlns:a16="http://schemas.microsoft.com/office/drawing/2014/main" id="{552E8924-209D-4704-9318-991222597E06}"/>
              </a:ext>
            </a:extLst>
          </p:cNvPr>
          <p:cNvSpPr/>
          <p:nvPr/>
        </p:nvSpPr>
        <p:spPr>
          <a:xfrm rot="15996660" flipH="1">
            <a:off x="9583797" y="1023562"/>
            <a:ext cx="254666" cy="330164"/>
          </a:xfrm>
          <a:prstGeom prst="parallelogram">
            <a:avLst>
              <a:gd name="adj" fmla="val 38746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平行四辺形 31">
            <a:extLst>
              <a:ext uri="{FF2B5EF4-FFF2-40B4-BE49-F238E27FC236}">
                <a16:creationId xmlns:a16="http://schemas.microsoft.com/office/drawing/2014/main" id="{A6E89A5C-C5D5-436B-9BF4-B17770636E6D}"/>
              </a:ext>
            </a:extLst>
          </p:cNvPr>
          <p:cNvSpPr/>
          <p:nvPr/>
        </p:nvSpPr>
        <p:spPr>
          <a:xfrm rot="15996660" flipH="1">
            <a:off x="9607152" y="1655606"/>
            <a:ext cx="202579" cy="338634"/>
          </a:xfrm>
          <a:prstGeom prst="parallelogram">
            <a:avLst>
              <a:gd name="adj" fmla="val 18016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平行四辺形 30">
            <a:extLst>
              <a:ext uri="{FF2B5EF4-FFF2-40B4-BE49-F238E27FC236}">
                <a16:creationId xmlns:a16="http://schemas.microsoft.com/office/drawing/2014/main" id="{8CA68967-335F-4E48-9FD2-EEE85A495FAE}"/>
              </a:ext>
            </a:extLst>
          </p:cNvPr>
          <p:cNvSpPr/>
          <p:nvPr/>
        </p:nvSpPr>
        <p:spPr>
          <a:xfrm rot="15996660" flipH="1">
            <a:off x="9599140" y="1034066"/>
            <a:ext cx="253253" cy="327362"/>
          </a:xfrm>
          <a:prstGeom prst="parallelogram">
            <a:avLst>
              <a:gd name="adj" fmla="val 36071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9" name="図 18" descr="屋外, 建物, 座る, ベンチ が含まれている画像&#10;&#10;自動的に生成された説明">
            <a:extLst>
              <a:ext uri="{FF2B5EF4-FFF2-40B4-BE49-F238E27FC236}">
                <a16:creationId xmlns:a16="http://schemas.microsoft.com/office/drawing/2014/main" id="{6516E9CC-5D46-CBE8-FB69-F05D0D4597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7250" y="856541"/>
            <a:ext cx="6858000" cy="5143500"/>
          </a:xfrm>
          <a:prstGeom prst="rect">
            <a:avLst/>
          </a:prstGeom>
        </p:spPr>
      </p:pic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4C427D4B-851E-45D1-A118-9ACD15B28F20}"/>
              </a:ext>
            </a:extLst>
          </p:cNvPr>
          <p:cNvSpPr/>
          <p:nvPr/>
        </p:nvSpPr>
        <p:spPr>
          <a:xfrm rot="21226875">
            <a:off x="7800896" y="3080526"/>
            <a:ext cx="87409" cy="9477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平行四辺形 2">
            <a:extLst>
              <a:ext uri="{FF2B5EF4-FFF2-40B4-BE49-F238E27FC236}">
                <a16:creationId xmlns:a16="http://schemas.microsoft.com/office/drawing/2014/main" id="{F0D3CC50-9314-430D-ADA5-E9747DC612CD}"/>
              </a:ext>
            </a:extLst>
          </p:cNvPr>
          <p:cNvSpPr/>
          <p:nvPr/>
        </p:nvSpPr>
        <p:spPr>
          <a:xfrm rot="15996660" flipH="1">
            <a:off x="8720685" y="1298061"/>
            <a:ext cx="190580" cy="224516"/>
          </a:xfrm>
          <a:prstGeom prst="parallelogram">
            <a:avLst>
              <a:gd name="adj" fmla="val 32885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平行四辺形 24">
            <a:extLst>
              <a:ext uri="{FF2B5EF4-FFF2-40B4-BE49-F238E27FC236}">
                <a16:creationId xmlns:a16="http://schemas.microsoft.com/office/drawing/2014/main" id="{7A88C38B-AE98-4755-BF46-D08FCF696C1B}"/>
              </a:ext>
            </a:extLst>
          </p:cNvPr>
          <p:cNvSpPr/>
          <p:nvPr/>
        </p:nvSpPr>
        <p:spPr>
          <a:xfrm rot="15996660" flipH="1">
            <a:off x="8728432" y="1907622"/>
            <a:ext cx="174111" cy="224516"/>
          </a:xfrm>
          <a:prstGeom prst="parallelogram">
            <a:avLst>
              <a:gd name="adj" fmla="val 28808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平行四辺形 25">
            <a:extLst>
              <a:ext uri="{FF2B5EF4-FFF2-40B4-BE49-F238E27FC236}">
                <a16:creationId xmlns:a16="http://schemas.microsoft.com/office/drawing/2014/main" id="{49684A38-A288-4834-B256-71E2BE860206}"/>
              </a:ext>
            </a:extLst>
          </p:cNvPr>
          <p:cNvSpPr/>
          <p:nvPr/>
        </p:nvSpPr>
        <p:spPr>
          <a:xfrm rot="15996660" flipH="1">
            <a:off x="8724731" y="2485411"/>
            <a:ext cx="174111" cy="224516"/>
          </a:xfrm>
          <a:prstGeom prst="parallelogram">
            <a:avLst>
              <a:gd name="adj" fmla="val 28808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平行四辺形 26">
            <a:extLst>
              <a:ext uri="{FF2B5EF4-FFF2-40B4-BE49-F238E27FC236}">
                <a16:creationId xmlns:a16="http://schemas.microsoft.com/office/drawing/2014/main" id="{6F27A2A3-5E2C-4134-BF44-955F76376FFA}"/>
              </a:ext>
            </a:extLst>
          </p:cNvPr>
          <p:cNvSpPr/>
          <p:nvPr/>
        </p:nvSpPr>
        <p:spPr>
          <a:xfrm rot="15996660" flipH="1">
            <a:off x="8742653" y="3066123"/>
            <a:ext cx="132782" cy="224516"/>
          </a:xfrm>
          <a:prstGeom prst="parallelogram">
            <a:avLst>
              <a:gd name="adj" fmla="val 2217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平行四辺形 27">
            <a:extLst>
              <a:ext uri="{FF2B5EF4-FFF2-40B4-BE49-F238E27FC236}">
                <a16:creationId xmlns:a16="http://schemas.microsoft.com/office/drawing/2014/main" id="{2964BAB1-C1E1-45FB-800F-38F67CC97C87}"/>
              </a:ext>
            </a:extLst>
          </p:cNvPr>
          <p:cNvSpPr/>
          <p:nvPr/>
        </p:nvSpPr>
        <p:spPr>
          <a:xfrm rot="15996660" flipH="1">
            <a:off x="7737979" y="2091321"/>
            <a:ext cx="153228" cy="167459"/>
          </a:xfrm>
          <a:prstGeom prst="parallelogram">
            <a:avLst>
              <a:gd name="adj" fmla="val 16198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平行四辺形 28">
            <a:extLst>
              <a:ext uri="{FF2B5EF4-FFF2-40B4-BE49-F238E27FC236}">
                <a16:creationId xmlns:a16="http://schemas.microsoft.com/office/drawing/2014/main" id="{3BCA9433-2B0B-418B-8F91-6997C685CE4D}"/>
              </a:ext>
            </a:extLst>
          </p:cNvPr>
          <p:cNvSpPr/>
          <p:nvPr/>
        </p:nvSpPr>
        <p:spPr>
          <a:xfrm rot="15996660" flipH="1">
            <a:off x="7728455" y="2607479"/>
            <a:ext cx="153228" cy="167459"/>
          </a:xfrm>
          <a:prstGeom prst="parallelogram">
            <a:avLst>
              <a:gd name="adj" fmla="val 16198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平行四辺形 29">
            <a:extLst>
              <a:ext uri="{FF2B5EF4-FFF2-40B4-BE49-F238E27FC236}">
                <a16:creationId xmlns:a16="http://schemas.microsoft.com/office/drawing/2014/main" id="{9D798B4C-4A8C-42CF-9651-CCE9F2549E9D}"/>
              </a:ext>
            </a:extLst>
          </p:cNvPr>
          <p:cNvSpPr/>
          <p:nvPr/>
        </p:nvSpPr>
        <p:spPr>
          <a:xfrm rot="16853497" flipH="1">
            <a:off x="8665791" y="3616499"/>
            <a:ext cx="119583" cy="82297"/>
          </a:xfrm>
          <a:prstGeom prst="parallelogram">
            <a:avLst>
              <a:gd name="adj" fmla="val 2217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平行四辺形 42">
            <a:extLst>
              <a:ext uri="{FF2B5EF4-FFF2-40B4-BE49-F238E27FC236}">
                <a16:creationId xmlns:a16="http://schemas.microsoft.com/office/drawing/2014/main" id="{6EE10003-6A6F-4BA5-BBB2-CE195CDD71C4}"/>
              </a:ext>
            </a:extLst>
          </p:cNvPr>
          <p:cNvSpPr/>
          <p:nvPr/>
        </p:nvSpPr>
        <p:spPr>
          <a:xfrm rot="15895972">
            <a:off x="3225098" y="3886056"/>
            <a:ext cx="61707" cy="90669"/>
          </a:xfrm>
          <a:prstGeom prst="parallelogram">
            <a:avLst>
              <a:gd name="adj" fmla="val 230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平行四辺形 43">
            <a:extLst>
              <a:ext uri="{FF2B5EF4-FFF2-40B4-BE49-F238E27FC236}">
                <a16:creationId xmlns:a16="http://schemas.microsoft.com/office/drawing/2014/main" id="{A5A4BBA6-EEE8-4C71-8506-FF4B6B182C19}"/>
              </a:ext>
            </a:extLst>
          </p:cNvPr>
          <p:cNvSpPr/>
          <p:nvPr/>
        </p:nvSpPr>
        <p:spPr>
          <a:xfrm rot="15895972">
            <a:off x="3290648" y="4116546"/>
            <a:ext cx="61707" cy="74065"/>
          </a:xfrm>
          <a:prstGeom prst="parallelogram">
            <a:avLst>
              <a:gd name="adj" fmla="val 230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平行四辺形 44">
            <a:extLst>
              <a:ext uri="{FF2B5EF4-FFF2-40B4-BE49-F238E27FC236}">
                <a16:creationId xmlns:a16="http://schemas.microsoft.com/office/drawing/2014/main" id="{FFD8EF40-ED9C-4932-8ADC-BF6FD38F9DEC}"/>
              </a:ext>
            </a:extLst>
          </p:cNvPr>
          <p:cNvSpPr/>
          <p:nvPr/>
        </p:nvSpPr>
        <p:spPr>
          <a:xfrm rot="15895972">
            <a:off x="3272981" y="4303996"/>
            <a:ext cx="61707" cy="74065"/>
          </a:xfrm>
          <a:prstGeom prst="parallelogram">
            <a:avLst>
              <a:gd name="adj" fmla="val 230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平行四辺形 45">
            <a:extLst>
              <a:ext uri="{FF2B5EF4-FFF2-40B4-BE49-F238E27FC236}">
                <a16:creationId xmlns:a16="http://schemas.microsoft.com/office/drawing/2014/main" id="{FBA72612-8AB1-4E62-8075-C1765EE38E89}"/>
              </a:ext>
            </a:extLst>
          </p:cNvPr>
          <p:cNvSpPr/>
          <p:nvPr/>
        </p:nvSpPr>
        <p:spPr>
          <a:xfrm rot="15895972">
            <a:off x="3310384" y="4491446"/>
            <a:ext cx="61707" cy="74065"/>
          </a:xfrm>
          <a:prstGeom prst="parallelogram">
            <a:avLst>
              <a:gd name="adj" fmla="val 23083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平行四辺形 46">
            <a:extLst>
              <a:ext uri="{FF2B5EF4-FFF2-40B4-BE49-F238E27FC236}">
                <a16:creationId xmlns:a16="http://schemas.microsoft.com/office/drawing/2014/main" id="{22C125C7-96C7-409D-A6AA-FECF4AB014BD}"/>
              </a:ext>
            </a:extLst>
          </p:cNvPr>
          <p:cNvSpPr/>
          <p:nvPr/>
        </p:nvSpPr>
        <p:spPr>
          <a:xfrm rot="15895972">
            <a:off x="3330259" y="4726114"/>
            <a:ext cx="61707" cy="74065"/>
          </a:xfrm>
          <a:prstGeom prst="parallelogram">
            <a:avLst>
              <a:gd name="adj" fmla="val 23083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平行四辺形 47">
            <a:extLst>
              <a:ext uri="{FF2B5EF4-FFF2-40B4-BE49-F238E27FC236}">
                <a16:creationId xmlns:a16="http://schemas.microsoft.com/office/drawing/2014/main" id="{383039BD-68D1-492B-84CD-BF6BDBF2E991}"/>
              </a:ext>
            </a:extLst>
          </p:cNvPr>
          <p:cNvSpPr/>
          <p:nvPr/>
        </p:nvSpPr>
        <p:spPr>
          <a:xfrm rot="15537883">
            <a:off x="3329957" y="4976229"/>
            <a:ext cx="68275" cy="73482"/>
          </a:xfrm>
          <a:prstGeom prst="parallelogram">
            <a:avLst>
              <a:gd name="adj" fmla="val 25838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平行四辺形 48">
            <a:extLst>
              <a:ext uri="{FF2B5EF4-FFF2-40B4-BE49-F238E27FC236}">
                <a16:creationId xmlns:a16="http://schemas.microsoft.com/office/drawing/2014/main" id="{EECB1CC8-64E4-4DBE-8645-0FBF801B7CA9}"/>
              </a:ext>
            </a:extLst>
          </p:cNvPr>
          <p:cNvSpPr/>
          <p:nvPr/>
        </p:nvSpPr>
        <p:spPr>
          <a:xfrm rot="15537883">
            <a:off x="3352366" y="5170357"/>
            <a:ext cx="61669" cy="73482"/>
          </a:xfrm>
          <a:prstGeom prst="parallelogram">
            <a:avLst>
              <a:gd name="adj" fmla="val 12145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平行四辺形 49">
            <a:extLst>
              <a:ext uri="{FF2B5EF4-FFF2-40B4-BE49-F238E27FC236}">
                <a16:creationId xmlns:a16="http://schemas.microsoft.com/office/drawing/2014/main" id="{9A7E6803-89A8-422F-B719-C76E3003D778}"/>
              </a:ext>
            </a:extLst>
          </p:cNvPr>
          <p:cNvSpPr/>
          <p:nvPr/>
        </p:nvSpPr>
        <p:spPr>
          <a:xfrm rot="15537883">
            <a:off x="3369892" y="5408482"/>
            <a:ext cx="61669" cy="73482"/>
          </a:xfrm>
          <a:prstGeom prst="parallelogram">
            <a:avLst>
              <a:gd name="adj" fmla="val 12145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平行四辺形 50">
            <a:extLst>
              <a:ext uri="{FF2B5EF4-FFF2-40B4-BE49-F238E27FC236}">
                <a16:creationId xmlns:a16="http://schemas.microsoft.com/office/drawing/2014/main" id="{75D88766-2E77-4E69-839B-4A3A4153B3D7}"/>
              </a:ext>
            </a:extLst>
          </p:cNvPr>
          <p:cNvSpPr/>
          <p:nvPr/>
        </p:nvSpPr>
        <p:spPr>
          <a:xfrm rot="16378916" flipH="1">
            <a:off x="1118113" y="3659998"/>
            <a:ext cx="66791" cy="146653"/>
          </a:xfrm>
          <a:prstGeom prst="parallelogram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平行四辺形 51">
            <a:extLst>
              <a:ext uri="{FF2B5EF4-FFF2-40B4-BE49-F238E27FC236}">
                <a16:creationId xmlns:a16="http://schemas.microsoft.com/office/drawing/2014/main" id="{B22F5044-4986-42B1-82A1-B8BB8B038A7C}"/>
              </a:ext>
            </a:extLst>
          </p:cNvPr>
          <p:cNvSpPr/>
          <p:nvPr/>
        </p:nvSpPr>
        <p:spPr>
          <a:xfrm rot="16378916" flipH="1">
            <a:off x="1118112" y="3948044"/>
            <a:ext cx="66791" cy="146653"/>
          </a:xfrm>
          <a:prstGeom prst="parallelogram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平行四辺形 52">
            <a:extLst>
              <a:ext uri="{FF2B5EF4-FFF2-40B4-BE49-F238E27FC236}">
                <a16:creationId xmlns:a16="http://schemas.microsoft.com/office/drawing/2014/main" id="{7ECC30A4-1B3B-4E38-84A2-51AE2F08FB21}"/>
              </a:ext>
            </a:extLst>
          </p:cNvPr>
          <p:cNvSpPr/>
          <p:nvPr/>
        </p:nvSpPr>
        <p:spPr>
          <a:xfrm rot="16378916" flipH="1">
            <a:off x="1112551" y="4221690"/>
            <a:ext cx="66791" cy="146653"/>
          </a:xfrm>
          <a:prstGeom prst="parallelogram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平行四辺形 53">
            <a:extLst>
              <a:ext uri="{FF2B5EF4-FFF2-40B4-BE49-F238E27FC236}">
                <a16:creationId xmlns:a16="http://schemas.microsoft.com/office/drawing/2014/main" id="{085838FC-DCBD-43DD-AE5D-65597DC63BA5}"/>
              </a:ext>
            </a:extLst>
          </p:cNvPr>
          <p:cNvSpPr/>
          <p:nvPr/>
        </p:nvSpPr>
        <p:spPr>
          <a:xfrm rot="16378916" flipH="1">
            <a:off x="1103296" y="4492316"/>
            <a:ext cx="66791" cy="146653"/>
          </a:xfrm>
          <a:prstGeom prst="parallelogram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平行四辺形 54">
            <a:extLst>
              <a:ext uri="{FF2B5EF4-FFF2-40B4-BE49-F238E27FC236}">
                <a16:creationId xmlns:a16="http://schemas.microsoft.com/office/drawing/2014/main" id="{A3B9D8DB-A269-4943-A00C-80A455AE38D8}"/>
              </a:ext>
            </a:extLst>
          </p:cNvPr>
          <p:cNvSpPr/>
          <p:nvPr/>
        </p:nvSpPr>
        <p:spPr>
          <a:xfrm rot="16200000" flipH="1">
            <a:off x="1091802" y="4811854"/>
            <a:ext cx="74331" cy="149929"/>
          </a:xfrm>
          <a:prstGeom prst="parallelogram">
            <a:avLst>
              <a:gd name="adj" fmla="val 1069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平行四辺形 55">
            <a:extLst>
              <a:ext uri="{FF2B5EF4-FFF2-40B4-BE49-F238E27FC236}">
                <a16:creationId xmlns:a16="http://schemas.microsoft.com/office/drawing/2014/main" id="{EB50F567-1030-4727-8616-EFFF3C0613F8}"/>
              </a:ext>
            </a:extLst>
          </p:cNvPr>
          <p:cNvSpPr/>
          <p:nvPr/>
        </p:nvSpPr>
        <p:spPr>
          <a:xfrm rot="16200000" flipH="1">
            <a:off x="1068876" y="5094968"/>
            <a:ext cx="74331" cy="149929"/>
          </a:xfrm>
          <a:prstGeom prst="parallelogram">
            <a:avLst>
              <a:gd name="adj" fmla="val 1069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平行四辺形 56">
            <a:extLst>
              <a:ext uri="{FF2B5EF4-FFF2-40B4-BE49-F238E27FC236}">
                <a16:creationId xmlns:a16="http://schemas.microsoft.com/office/drawing/2014/main" id="{905901F8-6EEB-4630-9410-DDCF26CFEB0D}"/>
              </a:ext>
            </a:extLst>
          </p:cNvPr>
          <p:cNvSpPr/>
          <p:nvPr/>
        </p:nvSpPr>
        <p:spPr>
          <a:xfrm rot="15770349" flipH="1">
            <a:off x="1057502" y="5444722"/>
            <a:ext cx="74331" cy="149929"/>
          </a:xfrm>
          <a:prstGeom prst="parallelogram">
            <a:avLst>
              <a:gd name="adj" fmla="val 1069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平行四辺形 57">
            <a:extLst>
              <a:ext uri="{FF2B5EF4-FFF2-40B4-BE49-F238E27FC236}">
                <a16:creationId xmlns:a16="http://schemas.microsoft.com/office/drawing/2014/main" id="{A5E1BDFD-5060-468E-A72F-B107F10B97B4}"/>
              </a:ext>
            </a:extLst>
          </p:cNvPr>
          <p:cNvSpPr/>
          <p:nvPr/>
        </p:nvSpPr>
        <p:spPr>
          <a:xfrm rot="15770349" flipH="1">
            <a:off x="1053227" y="5726007"/>
            <a:ext cx="73669" cy="159301"/>
          </a:xfrm>
          <a:prstGeom prst="parallelogram">
            <a:avLst>
              <a:gd name="adj" fmla="val 1069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平行四辺形 58">
            <a:extLst>
              <a:ext uri="{FF2B5EF4-FFF2-40B4-BE49-F238E27FC236}">
                <a16:creationId xmlns:a16="http://schemas.microsoft.com/office/drawing/2014/main" id="{E71BE30B-81DC-4DE1-92F8-FD7B62779FB6}"/>
              </a:ext>
            </a:extLst>
          </p:cNvPr>
          <p:cNvSpPr/>
          <p:nvPr/>
        </p:nvSpPr>
        <p:spPr>
          <a:xfrm rot="16378916" flipH="1">
            <a:off x="1607219" y="4018520"/>
            <a:ext cx="45719" cy="53545"/>
          </a:xfrm>
          <a:prstGeom prst="parallelogram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平行四辺形 59">
            <a:extLst>
              <a:ext uri="{FF2B5EF4-FFF2-40B4-BE49-F238E27FC236}">
                <a16:creationId xmlns:a16="http://schemas.microsoft.com/office/drawing/2014/main" id="{23C757A8-7119-4284-AC4E-FC19063DDFF7}"/>
              </a:ext>
            </a:extLst>
          </p:cNvPr>
          <p:cNvSpPr/>
          <p:nvPr/>
        </p:nvSpPr>
        <p:spPr>
          <a:xfrm rot="881257" flipV="1">
            <a:off x="1638389" y="5095590"/>
            <a:ext cx="68275" cy="74353"/>
          </a:xfrm>
          <a:prstGeom prst="parallelogram">
            <a:avLst>
              <a:gd name="adj" fmla="val 25838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平行四辺形 60">
            <a:extLst>
              <a:ext uri="{FF2B5EF4-FFF2-40B4-BE49-F238E27FC236}">
                <a16:creationId xmlns:a16="http://schemas.microsoft.com/office/drawing/2014/main" id="{9532B72F-E732-4240-B111-343B7DCB0252}"/>
              </a:ext>
            </a:extLst>
          </p:cNvPr>
          <p:cNvSpPr/>
          <p:nvPr/>
        </p:nvSpPr>
        <p:spPr>
          <a:xfrm rot="881257" flipV="1">
            <a:off x="1638389" y="4827673"/>
            <a:ext cx="68275" cy="74353"/>
          </a:xfrm>
          <a:prstGeom prst="parallelogram">
            <a:avLst>
              <a:gd name="adj" fmla="val 25838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平行四辺形 61">
            <a:extLst>
              <a:ext uri="{FF2B5EF4-FFF2-40B4-BE49-F238E27FC236}">
                <a16:creationId xmlns:a16="http://schemas.microsoft.com/office/drawing/2014/main" id="{ECD176C3-AE57-47AE-9589-CDC84AD7A0A8}"/>
              </a:ext>
            </a:extLst>
          </p:cNvPr>
          <p:cNvSpPr/>
          <p:nvPr/>
        </p:nvSpPr>
        <p:spPr>
          <a:xfrm rot="881257" flipV="1">
            <a:off x="1653076" y="4559757"/>
            <a:ext cx="68275" cy="74353"/>
          </a:xfrm>
          <a:prstGeom prst="parallelogram">
            <a:avLst>
              <a:gd name="adj" fmla="val 25838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平行四辺形 62">
            <a:extLst>
              <a:ext uri="{FF2B5EF4-FFF2-40B4-BE49-F238E27FC236}">
                <a16:creationId xmlns:a16="http://schemas.microsoft.com/office/drawing/2014/main" id="{9754E87B-794F-428A-933F-EBCBC0C1D2F2}"/>
              </a:ext>
            </a:extLst>
          </p:cNvPr>
          <p:cNvSpPr/>
          <p:nvPr/>
        </p:nvSpPr>
        <p:spPr>
          <a:xfrm rot="881257" flipV="1">
            <a:off x="1625977" y="5355094"/>
            <a:ext cx="68275" cy="74353"/>
          </a:xfrm>
          <a:prstGeom prst="parallelogram">
            <a:avLst>
              <a:gd name="adj" fmla="val 25838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平行四辺形 63">
            <a:extLst>
              <a:ext uri="{FF2B5EF4-FFF2-40B4-BE49-F238E27FC236}">
                <a16:creationId xmlns:a16="http://schemas.microsoft.com/office/drawing/2014/main" id="{7F58A33F-9FFD-4F7C-A73A-E4FF64E98A9B}"/>
              </a:ext>
            </a:extLst>
          </p:cNvPr>
          <p:cNvSpPr/>
          <p:nvPr/>
        </p:nvSpPr>
        <p:spPr>
          <a:xfrm rot="881257" flipV="1">
            <a:off x="1638389" y="5667628"/>
            <a:ext cx="68275" cy="74353"/>
          </a:xfrm>
          <a:prstGeom prst="parallelogram">
            <a:avLst>
              <a:gd name="adj" fmla="val 25838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平行四辺形 64">
            <a:extLst>
              <a:ext uri="{FF2B5EF4-FFF2-40B4-BE49-F238E27FC236}">
                <a16:creationId xmlns:a16="http://schemas.microsoft.com/office/drawing/2014/main" id="{57BA0BCF-D085-415E-964A-5177858E549E}"/>
              </a:ext>
            </a:extLst>
          </p:cNvPr>
          <p:cNvSpPr/>
          <p:nvPr/>
        </p:nvSpPr>
        <p:spPr>
          <a:xfrm rot="15770349" flipH="1">
            <a:off x="406212" y="5856873"/>
            <a:ext cx="84139" cy="162952"/>
          </a:xfrm>
          <a:prstGeom prst="parallelogram">
            <a:avLst>
              <a:gd name="adj" fmla="val 1069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平行四辺形 65">
            <a:extLst>
              <a:ext uri="{FF2B5EF4-FFF2-40B4-BE49-F238E27FC236}">
                <a16:creationId xmlns:a16="http://schemas.microsoft.com/office/drawing/2014/main" id="{14BA9A19-FEE5-4F98-AFBB-29366694F7CA}"/>
              </a:ext>
            </a:extLst>
          </p:cNvPr>
          <p:cNvSpPr/>
          <p:nvPr/>
        </p:nvSpPr>
        <p:spPr>
          <a:xfrm rot="16022423" flipH="1">
            <a:off x="418339" y="5522098"/>
            <a:ext cx="95754" cy="158237"/>
          </a:xfrm>
          <a:prstGeom prst="parallelogram">
            <a:avLst>
              <a:gd name="adj" fmla="val 1069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平行四辺形 66">
            <a:extLst>
              <a:ext uri="{FF2B5EF4-FFF2-40B4-BE49-F238E27FC236}">
                <a16:creationId xmlns:a16="http://schemas.microsoft.com/office/drawing/2014/main" id="{C718315E-3DE6-4D21-84A8-6FE16D8C2E2C}"/>
              </a:ext>
            </a:extLst>
          </p:cNvPr>
          <p:cNvSpPr/>
          <p:nvPr/>
        </p:nvSpPr>
        <p:spPr>
          <a:xfrm rot="16022423" flipH="1">
            <a:off x="423986" y="5187430"/>
            <a:ext cx="101332" cy="163188"/>
          </a:xfrm>
          <a:prstGeom prst="parallelogram">
            <a:avLst>
              <a:gd name="adj" fmla="val 1069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平行四辺形 67">
            <a:extLst>
              <a:ext uri="{FF2B5EF4-FFF2-40B4-BE49-F238E27FC236}">
                <a16:creationId xmlns:a16="http://schemas.microsoft.com/office/drawing/2014/main" id="{725F1217-5FE6-4C7A-B790-F3A81390AD84}"/>
              </a:ext>
            </a:extLst>
          </p:cNvPr>
          <p:cNvSpPr/>
          <p:nvPr/>
        </p:nvSpPr>
        <p:spPr>
          <a:xfrm rot="16721613" flipH="1">
            <a:off x="445572" y="4849039"/>
            <a:ext cx="101332" cy="163188"/>
          </a:xfrm>
          <a:prstGeom prst="parallelogram">
            <a:avLst>
              <a:gd name="adj" fmla="val 1069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平行四辺形 68">
            <a:extLst>
              <a:ext uri="{FF2B5EF4-FFF2-40B4-BE49-F238E27FC236}">
                <a16:creationId xmlns:a16="http://schemas.microsoft.com/office/drawing/2014/main" id="{4A6EDD3D-60F5-4BF8-BAA1-CC4B768DE9B7}"/>
              </a:ext>
            </a:extLst>
          </p:cNvPr>
          <p:cNvSpPr/>
          <p:nvPr/>
        </p:nvSpPr>
        <p:spPr>
          <a:xfrm rot="16200000" flipH="1">
            <a:off x="489637" y="4559957"/>
            <a:ext cx="101332" cy="163188"/>
          </a:xfrm>
          <a:prstGeom prst="parallelogram">
            <a:avLst>
              <a:gd name="adj" fmla="val 1069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平行四辺形 69">
            <a:extLst>
              <a:ext uri="{FF2B5EF4-FFF2-40B4-BE49-F238E27FC236}">
                <a16:creationId xmlns:a16="http://schemas.microsoft.com/office/drawing/2014/main" id="{74BC9D27-06DA-4A75-B43F-CA53E3E9DCEF}"/>
              </a:ext>
            </a:extLst>
          </p:cNvPr>
          <p:cNvSpPr/>
          <p:nvPr/>
        </p:nvSpPr>
        <p:spPr>
          <a:xfrm rot="16200000" flipH="1">
            <a:off x="489637" y="4243250"/>
            <a:ext cx="101332" cy="163188"/>
          </a:xfrm>
          <a:prstGeom prst="parallelogram">
            <a:avLst>
              <a:gd name="adj" fmla="val 1069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平行四辺形 70">
            <a:extLst>
              <a:ext uri="{FF2B5EF4-FFF2-40B4-BE49-F238E27FC236}">
                <a16:creationId xmlns:a16="http://schemas.microsoft.com/office/drawing/2014/main" id="{A82EF6EC-FF3F-4AB2-8732-D7438F214A1B}"/>
              </a:ext>
            </a:extLst>
          </p:cNvPr>
          <p:cNvSpPr/>
          <p:nvPr/>
        </p:nvSpPr>
        <p:spPr>
          <a:xfrm rot="16721605" flipH="1">
            <a:off x="527166" y="3938416"/>
            <a:ext cx="101332" cy="163188"/>
          </a:xfrm>
          <a:prstGeom prst="parallelogram">
            <a:avLst>
              <a:gd name="adj" fmla="val 1069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平行四辺形 71">
            <a:extLst>
              <a:ext uri="{FF2B5EF4-FFF2-40B4-BE49-F238E27FC236}">
                <a16:creationId xmlns:a16="http://schemas.microsoft.com/office/drawing/2014/main" id="{B083FB77-156B-4B60-8B5A-FC45B8F47EB1}"/>
              </a:ext>
            </a:extLst>
          </p:cNvPr>
          <p:cNvSpPr/>
          <p:nvPr/>
        </p:nvSpPr>
        <p:spPr>
          <a:xfrm rot="16721605" flipH="1">
            <a:off x="571231" y="3665493"/>
            <a:ext cx="101332" cy="163188"/>
          </a:xfrm>
          <a:prstGeom prst="parallelogram">
            <a:avLst>
              <a:gd name="adj" fmla="val 1069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正方形/長方形 79">
            <a:extLst>
              <a:ext uri="{FF2B5EF4-FFF2-40B4-BE49-F238E27FC236}">
                <a16:creationId xmlns:a16="http://schemas.microsoft.com/office/drawing/2014/main" id="{AAFEC1FC-6885-8C6C-E6A7-ABC53880980C}"/>
              </a:ext>
            </a:extLst>
          </p:cNvPr>
          <p:cNvSpPr/>
          <p:nvPr/>
        </p:nvSpPr>
        <p:spPr>
          <a:xfrm>
            <a:off x="529484" y="174569"/>
            <a:ext cx="15969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5400" b="1" i="1" dirty="0">
                <a:ln w="41275">
                  <a:solidFill>
                    <a:srgbClr val="00B050"/>
                  </a:solidFill>
                  <a:prstDash val="solid"/>
                </a:ln>
                <a:solidFill>
                  <a:srgbClr val="FFFF00"/>
                </a:solidFill>
                <a:latin typeface="Bauhaus 93" panose="04030905020B02020C02" pitchFamily="82" charset="0"/>
              </a:rPr>
              <a:t>MSW</a:t>
            </a:r>
            <a:endParaRPr lang="ja-JP" altLang="en-US" sz="5400" b="1" i="1" cap="none" spc="0" dirty="0">
              <a:ln w="41275">
                <a:solidFill>
                  <a:srgbClr val="00B050"/>
                </a:solidFill>
                <a:prstDash val="solid"/>
              </a:ln>
              <a:solidFill>
                <a:srgbClr val="FFFF00"/>
              </a:solidFill>
              <a:effectLst/>
              <a:latin typeface="Bauhaus 93" panose="04030905020B02020C02" pitchFamily="82" charset="0"/>
            </a:endParaRPr>
          </a:p>
        </p:txBody>
      </p:sp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EF2D76A5-B1B1-3E9B-80ED-1514ABB2DB9E}"/>
              </a:ext>
            </a:extLst>
          </p:cNvPr>
          <p:cNvSpPr txBox="1"/>
          <p:nvPr/>
        </p:nvSpPr>
        <p:spPr>
          <a:xfrm>
            <a:off x="1777449" y="697789"/>
            <a:ext cx="3587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i="1" dirty="0">
                <a:solidFill>
                  <a:srgbClr val="FF0000"/>
                </a:solidFill>
                <a:latin typeface="Baskerville Old Face" panose="02020602080505020303" pitchFamily="18" charset="0"/>
              </a:rPr>
              <a:t>M</a:t>
            </a:r>
            <a:r>
              <a:rPr kumimoji="1" lang="en-US" altLang="ja-JP" sz="2000" i="1" dirty="0">
                <a:solidFill>
                  <a:schemeClr val="accent5">
                    <a:lumMod val="40000"/>
                    <a:lumOff val="60000"/>
                  </a:schemeClr>
                </a:solidFill>
                <a:latin typeface="Baskerville Old Face" panose="02020602080505020303" pitchFamily="18" charset="0"/>
              </a:rPr>
              <a:t>ore</a:t>
            </a:r>
            <a:r>
              <a:rPr kumimoji="1" lang="en-US" altLang="ja-JP" sz="2000" i="1" dirty="0">
                <a:latin typeface="Baskerville Old Face" panose="02020602080505020303" pitchFamily="18" charset="0"/>
              </a:rPr>
              <a:t> </a:t>
            </a:r>
            <a:r>
              <a:rPr kumimoji="1" lang="en-US" altLang="ja-JP" sz="2000" i="1" dirty="0">
                <a:solidFill>
                  <a:srgbClr val="FF0000"/>
                </a:solidFill>
                <a:latin typeface="Baskerville Old Face" panose="02020602080505020303" pitchFamily="18" charset="0"/>
              </a:rPr>
              <a:t>S</a:t>
            </a:r>
            <a:r>
              <a:rPr kumimoji="1" lang="en-US" altLang="ja-JP" sz="2000" i="1" dirty="0">
                <a:solidFill>
                  <a:schemeClr val="accent5">
                    <a:lumMod val="40000"/>
                    <a:lumOff val="60000"/>
                  </a:schemeClr>
                </a:solidFill>
                <a:latin typeface="Baskerville Old Face" panose="02020602080505020303" pitchFamily="18" charset="0"/>
              </a:rPr>
              <a:t>afety</a:t>
            </a:r>
            <a:r>
              <a:rPr kumimoji="1" lang="en-US" altLang="ja-JP" sz="2000" i="1" dirty="0">
                <a:latin typeface="Baskerville Old Face" panose="02020602080505020303" pitchFamily="18" charset="0"/>
              </a:rPr>
              <a:t> </a:t>
            </a:r>
            <a:r>
              <a:rPr kumimoji="1" lang="en-US" altLang="ja-JP" sz="2000" i="1" dirty="0">
                <a:solidFill>
                  <a:srgbClr val="FF0000"/>
                </a:solidFill>
                <a:latin typeface="Baskerville Old Face" panose="02020602080505020303" pitchFamily="18" charset="0"/>
              </a:rPr>
              <a:t>W</a:t>
            </a:r>
            <a:r>
              <a:rPr kumimoji="1" lang="en-US" altLang="ja-JP" sz="2000" i="1" dirty="0">
                <a:solidFill>
                  <a:schemeClr val="accent5">
                    <a:lumMod val="40000"/>
                    <a:lumOff val="60000"/>
                  </a:schemeClr>
                </a:solidFill>
                <a:latin typeface="Baskerville Old Face" panose="02020602080505020303" pitchFamily="18" charset="0"/>
              </a:rPr>
              <a:t>orld</a:t>
            </a:r>
            <a:r>
              <a:rPr kumimoji="1" lang="en-US" altLang="ja-JP" sz="2000" i="1" dirty="0">
                <a:latin typeface="Baskerville Old Face" panose="02020602080505020303" pitchFamily="18" charset="0"/>
              </a:rPr>
              <a:t> </a:t>
            </a:r>
            <a:endParaRPr kumimoji="1" lang="ja-JP" altLang="en-US" sz="2000" i="1" dirty="0">
              <a:latin typeface="Baskerville Old Face" panose="02020602080505020303" pitchFamily="18" charset="0"/>
            </a:endParaRPr>
          </a:p>
        </p:txBody>
      </p:sp>
      <p:grpSp>
        <p:nvGrpSpPr>
          <p:cNvPr id="82" name="グループ化 81">
            <a:extLst>
              <a:ext uri="{FF2B5EF4-FFF2-40B4-BE49-F238E27FC236}">
                <a16:creationId xmlns:a16="http://schemas.microsoft.com/office/drawing/2014/main" id="{37FA98B2-539A-8DD8-BAE1-B3F7C329430C}"/>
              </a:ext>
            </a:extLst>
          </p:cNvPr>
          <p:cNvGrpSpPr/>
          <p:nvPr/>
        </p:nvGrpSpPr>
        <p:grpSpPr>
          <a:xfrm>
            <a:off x="8322366" y="155832"/>
            <a:ext cx="4826523" cy="6045097"/>
            <a:chOff x="7535092" y="812903"/>
            <a:chExt cx="4826523" cy="6045097"/>
          </a:xfrm>
        </p:grpSpPr>
        <p:sp>
          <p:nvSpPr>
            <p:cNvPr id="83" name="テキスト ボックス 82">
              <a:extLst>
                <a:ext uri="{FF2B5EF4-FFF2-40B4-BE49-F238E27FC236}">
                  <a16:creationId xmlns:a16="http://schemas.microsoft.com/office/drawing/2014/main" id="{73CBE8D3-AA02-FB97-27A1-A966C3E2CB90}"/>
                </a:ext>
              </a:extLst>
            </p:cNvPr>
            <p:cNvSpPr txBox="1"/>
            <p:nvPr/>
          </p:nvSpPr>
          <p:spPr>
            <a:xfrm>
              <a:off x="9447334" y="812903"/>
              <a:ext cx="180846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9600" dirty="0">
                  <a:solidFill>
                    <a:schemeClr val="bg1"/>
                  </a:solidFill>
                </a:rPr>
                <a:t>〇</a:t>
              </a:r>
            </a:p>
          </p:txBody>
        </p:sp>
        <p:sp>
          <p:nvSpPr>
            <p:cNvPr id="84" name="正方形/長方形 83">
              <a:extLst>
                <a:ext uri="{FF2B5EF4-FFF2-40B4-BE49-F238E27FC236}">
                  <a16:creationId xmlns:a16="http://schemas.microsoft.com/office/drawing/2014/main" id="{4BC86241-2213-AB85-E76F-43BE2131601D}"/>
                </a:ext>
              </a:extLst>
            </p:cNvPr>
            <p:cNvSpPr/>
            <p:nvPr/>
          </p:nvSpPr>
          <p:spPr>
            <a:xfrm>
              <a:off x="9316150" y="989894"/>
              <a:ext cx="1708727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ja-JP" altLang="en-US" sz="60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urlz MT" panose="04040404050702020202" pitchFamily="82" charset="0"/>
                  <a:ea typeface="AR P顏眞楷書体H04" panose="03000900000000000000" pitchFamily="66" charset="-128"/>
                </a:rPr>
                <a:t>勝</a:t>
              </a:r>
            </a:p>
          </p:txBody>
        </p:sp>
        <p:sp>
          <p:nvSpPr>
            <p:cNvPr id="85" name="テキスト ボックス 84">
              <a:extLst>
                <a:ext uri="{FF2B5EF4-FFF2-40B4-BE49-F238E27FC236}">
                  <a16:creationId xmlns:a16="http://schemas.microsoft.com/office/drawing/2014/main" id="{6F49729F-7530-6AB7-57D1-5977127E804F}"/>
                </a:ext>
              </a:extLst>
            </p:cNvPr>
            <p:cNvSpPr txBox="1"/>
            <p:nvPr/>
          </p:nvSpPr>
          <p:spPr>
            <a:xfrm>
              <a:off x="9605730" y="1963004"/>
              <a:ext cx="1046440" cy="159313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kumimoji="1" lang="ja-JP" altLang="en-US" sz="2800" dirty="0">
                  <a:solidFill>
                    <a:schemeClr val="bg1"/>
                  </a:solidFill>
                  <a:latin typeface="AR P顏眞楷書体H04" panose="03000900000000000000" pitchFamily="66" charset="-128"/>
                  <a:ea typeface="AR P顏眞楷書体H04" panose="03000900000000000000" pitchFamily="66" charset="-128"/>
                </a:rPr>
                <a:t>株式</a:t>
              </a:r>
              <a:endParaRPr kumimoji="1" lang="en-US" altLang="ja-JP" sz="2800" dirty="0">
                <a:solidFill>
                  <a:schemeClr val="bg1"/>
                </a:solidFill>
                <a:latin typeface="AR P顏眞楷書体H04" panose="03000900000000000000" pitchFamily="66" charset="-128"/>
                <a:ea typeface="AR P顏眞楷書体H04" panose="03000900000000000000" pitchFamily="66" charset="-128"/>
              </a:endParaRPr>
            </a:p>
            <a:p>
              <a:r>
                <a:rPr lang="ja-JP" altLang="en-US" sz="2800" dirty="0">
                  <a:solidFill>
                    <a:schemeClr val="bg1"/>
                  </a:solidFill>
                  <a:latin typeface="AR P顏眞楷書体H04" panose="03000900000000000000" pitchFamily="66" charset="-128"/>
                  <a:ea typeface="AR P顏眞楷書体H04" panose="03000900000000000000" pitchFamily="66" charset="-128"/>
                </a:rPr>
                <a:t>会社</a:t>
              </a:r>
              <a:endParaRPr kumimoji="1" lang="ja-JP" altLang="en-US" sz="2800" dirty="0">
                <a:solidFill>
                  <a:schemeClr val="bg1"/>
                </a:solidFill>
                <a:latin typeface="AR P顏眞楷書体H04" panose="03000900000000000000" pitchFamily="66" charset="-128"/>
                <a:ea typeface="AR P顏眞楷書体H04" panose="03000900000000000000" pitchFamily="66" charset="-128"/>
              </a:endParaRPr>
            </a:p>
          </p:txBody>
        </p:sp>
        <p:sp>
          <p:nvSpPr>
            <p:cNvPr id="86" name="テキスト ボックス 85">
              <a:extLst>
                <a:ext uri="{FF2B5EF4-FFF2-40B4-BE49-F238E27FC236}">
                  <a16:creationId xmlns:a16="http://schemas.microsoft.com/office/drawing/2014/main" id="{93D00E84-544C-9739-EBF0-5EAF26B16BB7}"/>
                </a:ext>
              </a:extLst>
            </p:cNvPr>
            <p:cNvSpPr txBox="1"/>
            <p:nvPr/>
          </p:nvSpPr>
          <p:spPr>
            <a:xfrm>
              <a:off x="9698063" y="2674369"/>
              <a:ext cx="861774" cy="418363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kumimoji="1" lang="ja-JP" altLang="en-US" sz="4400" dirty="0">
                  <a:solidFill>
                    <a:schemeClr val="bg1"/>
                  </a:solidFill>
                  <a:latin typeface="AR P顏眞楷書体H04" panose="03000900000000000000" pitchFamily="66" charset="-128"/>
                  <a:ea typeface="AR P顏眞楷書体H04" panose="03000900000000000000" pitchFamily="66" charset="-128"/>
                </a:rPr>
                <a:t>丸勝渡辺運輸</a:t>
              </a:r>
            </a:p>
          </p:txBody>
        </p:sp>
        <p:sp>
          <p:nvSpPr>
            <p:cNvPr id="87" name="テキスト ボックス 86">
              <a:extLst>
                <a:ext uri="{FF2B5EF4-FFF2-40B4-BE49-F238E27FC236}">
                  <a16:creationId xmlns:a16="http://schemas.microsoft.com/office/drawing/2014/main" id="{B0E51A4E-DC2C-849E-FC3C-26C25E131E48}"/>
                </a:ext>
              </a:extLst>
            </p:cNvPr>
            <p:cNvSpPr txBox="1"/>
            <p:nvPr/>
          </p:nvSpPr>
          <p:spPr>
            <a:xfrm>
              <a:off x="7535092" y="6010707"/>
              <a:ext cx="48265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b="1" dirty="0" err="1">
                  <a:solidFill>
                    <a:schemeClr val="bg1"/>
                  </a:solidFill>
                </a:rPr>
                <a:t>Marusho</a:t>
              </a:r>
              <a:r>
                <a:rPr kumimoji="1" lang="en-US" altLang="ja-JP" sz="1200" b="1" dirty="0">
                  <a:solidFill>
                    <a:schemeClr val="bg1"/>
                  </a:solidFill>
                </a:rPr>
                <a:t> Watanabe Transport CO.,LTD</a:t>
              </a:r>
              <a:endParaRPr kumimoji="1" lang="ja-JP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88" name="テキスト ボックス 87">
              <a:extLst>
                <a:ext uri="{FF2B5EF4-FFF2-40B4-BE49-F238E27FC236}">
                  <a16:creationId xmlns:a16="http://schemas.microsoft.com/office/drawing/2014/main" id="{D5365C6B-70DB-B0CF-4CAA-1FB28C729DFA}"/>
                </a:ext>
              </a:extLst>
            </p:cNvPr>
            <p:cNvSpPr txBox="1"/>
            <p:nvPr/>
          </p:nvSpPr>
          <p:spPr>
            <a:xfrm>
              <a:off x="10357728" y="2846380"/>
              <a:ext cx="492443" cy="376664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kumimoji="1" lang="ja-JP" altLang="en-US" sz="2000" dirty="0">
                  <a:solidFill>
                    <a:schemeClr val="bg1"/>
                  </a:solidFill>
                  <a:latin typeface="AR P勘亭流H04" panose="03000900000000000000" pitchFamily="66" charset="-128"/>
                  <a:ea typeface="AR P勘亭流H04" panose="03000900000000000000" pitchFamily="66" charset="-128"/>
                </a:rPr>
                <a:t>電話０２６８</a:t>
              </a:r>
              <a:r>
                <a:rPr kumimoji="1" lang="en-US" altLang="ja-JP" sz="2000" dirty="0">
                  <a:solidFill>
                    <a:schemeClr val="bg1"/>
                  </a:solidFill>
                  <a:latin typeface="AR P勘亭流H04" panose="03000900000000000000" pitchFamily="66" charset="-128"/>
                  <a:ea typeface="AR P勘亭流H04" panose="03000900000000000000" pitchFamily="66" charset="-128"/>
                </a:rPr>
                <a:t>(67)</a:t>
              </a:r>
              <a:r>
                <a:rPr kumimoji="1" lang="ja-JP" altLang="en-US" sz="2000" dirty="0">
                  <a:solidFill>
                    <a:schemeClr val="bg1"/>
                  </a:solidFill>
                  <a:latin typeface="AR P勘亭流H04" panose="03000900000000000000" pitchFamily="66" charset="-128"/>
                  <a:ea typeface="AR P勘亭流H04" panose="03000900000000000000" pitchFamily="66" charset="-128"/>
                </a:rPr>
                <a:t>０１２１</a:t>
              </a:r>
            </a:p>
          </p:txBody>
        </p:sp>
      </p:grpSp>
      <p:pic>
        <p:nvPicPr>
          <p:cNvPr id="2" name="図 1" descr="図形&#10;&#10;低い精度で自動的に生成された説明">
            <a:extLst>
              <a:ext uri="{FF2B5EF4-FFF2-40B4-BE49-F238E27FC236}">
                <a16:creationId xmlns:a16="http://schemas.microsoft.com/office/drawing/2014/main" id="{6D994A73-C854-0CC2-2401-C2D11ED52F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6847" y="1227365"/>
            <a:ext cx="11229309" cy="700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57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720</TotalTime>
  <Words>84</Words>
  <Application>Microsoft Office PowerPoint</Application>
  <PresentationFormat>ワイド画面</PresentationFormat>
  <Paragraphs>36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3" baseType="lpstr">
      <vt:lpstr>AR P勘亭流H04</vt:lpstr>
      <vt:lpstr>AR P顏眞楷書体H04</vt:lpstr>
      <vt:lpstr>游ゴシック</vt:lpstr>
      <vt:lpstr>游ゴシック Light</vt:lpstr>
      <vt:lpstr>Arial</vt:lpstr>
      <vt:lpstr>Baskerville Old Face</vt:lpstr>
      <vt:lpstr>Bauhaus 93</vt:lpstr>
      <vt:lpstr>Curlz MT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丸勝渡辺運輸　新HP</dc:title>
  <dc:creator>丸勝渡辺運輸 株式会社</dc:creator>
  <cp:lastModifiedBy>丸勝渡辺運輸 株式会社</cp:lastModifiedBy>
  <cp:revision>21</cp:revision>
  <dcterms:created xsi:type="dcterms:W3CDTF">2024-01-29T04:20:42Z</dcterms:created>
  <dcterms:modified xsi:type="dcterms:W3CDTF">2024-02-20T04:18:40Z</dcterms:modified>
</cp:coreProperties>
</file>